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6" name="Shape 136"/>
          <p:cNvSpPr/>
          <p:nvPr>
            <p:ph type="sldImg"/>
          </p:nvPr>
        </p:nvSpPr>
        <p:spPr>
          <a:xfrm>
            <a:off x="1143000" y="685800"/>
            <a:ext cx="4572000" cy="3429000"/>
          </a:xfrm>
          <a:prstGeom prst="rect">
            <a:avLst/>
          </a:prstGeom>
        </p:spPr>
        <p:txBody>
          <a:bodyPr/>
          <a:lstStyle/>
          <a:p>
            <a:pPr/>
          </a:p>
        </p:txBody>
      </p:sp>
      <p:sp>
        <p:nvSpPr>
          <p:cNvPr id="137" name="Shape 1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p>
            <a:pPr/>
            <a:r>
              <a:t>Schreib mal in den Chat… ob du bei den anderen Teilen dabei warst,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Und heute sieht mein Leben ganz anders aus also noch vor ein paar Jahren.</a:t>
            </a:r>
          </a:p>
          <a:p>
            <a:pPr/>
          </a:p>
          <a:p>
            <a:pPr/>
            <a:r>
              <a:t>Wer sich erinnert in der letzten Masterclass habe ich erzählt, dass ich sehr lange in den einzelnen Phasen auf dem Weg zur Berufungs-Unternehmerin festgehangen bin. Viel zu lange.</a:t>
            </a: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Richtig gemacht: </a:t>
            </a:r>
          </a:p>
          <a:p>
            <a:pPr/>
            <a:r>
              <a:t>Gibt tausend Gruppen, wo immer nur der Admin postet und es eine Selbstdarstellung-Show ist und ganz ehrlich, auch ich habe diesen Fehler schon gemacht. Ich dachte ich muss ständig demonstrieren, dass ich etwas kann und Tipps geben und mich hinter Anleitungen verstecken. Und meine Gruppe glich einer Geisterstadt. </a:t>
            </a:r>
          </a:p>
          <a:p>
            <a:pPr/>
            <a:r>
              <a:t>Ich hatte einfach zu wenig Beziehung aufgebaut und Tipps, Strategien und Techniken in den Vordergrund gestellt. Ich wusste noch zu wenig… v.a. was denn meine Interessenten, Fans und Kunden WIRKLICH wollen und brauchen.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Richtig gemacht: </a:t>
            </a:r>
          </a:p>
          <a:p>
            <a:pPr/>
            <a:r>
              <a:t>Gibt tausend Gruppen, wo immer nur der Admin postet und es eine Selbstdarstellung-Show ist und ganz ehrlich, auch ich habe diesen Fehler schon gemacht. Ich dachte ich muss ständig demonstrieren, dass ich etwas kann und Tipps geben und mich hinter Anleitungen verstecken. Und meine Gruppe glich einer Geisterstadt. </a:t>
            </a:r>
          </a:p>
          <a:p>
            <a:pPr/>
            <a:r>
              <a:t>Ich hatte einfach zu wenig Beziehung aufgebaut und Tipps, Strategien und Techniken in den Vordergrund gestellt. Ich wusste noch zu wenig… v.a. was denn meine Interessenten, Fans und Kunden WIRKLICH wollen und brauchen.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In diesem Kurs lernst du:</a:t>
            </a:r>
          </a:p>
          <a:p>
            <a:pPr/>
            <a:r>
              <a:t>Wie du in nur 1-2 Wochen deine Berufung findest, auch wenn du schon jahrelang erfolglos danach suchst.</a:t>
            </a:r>
          </a:p>
          <a:p>
            <a:pPr/>
            <a:r>
              <a:t>Wie du aus deinen Fähigkeiten ein unwiderstehliches Angebot kreierst, für wen und zu welchem Preis.</a:t>
            </a:r>
          </a:p>
          <a:p>
            <a:pPr/>
            <a:r>
              <a:t>Wie du ohne Werbebudget auf Social Media begeisterte Fans und erste Kunden für dein Angebot gewinnst.</a:t>
            </a:r>
          </a:p>
          <a:p>
            <a:pPr/>
            <a:r>
              <a:t>Wie du in deine unglaubliche Unternehmer-Energie kommst, wo nicht nur alles leicht, sondern einfach auch alles möglich wird.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Du hast endlich Klarheit warum du hier bist, was deine Lebensmission, Berufung auf dieser Welt ist. </a:t>
            </a:r>
          </a:p>
          <a:p>
            <a:pPr/>
            <a:r>
              <a:t>Es gibt keinen Zweifel mehr, sondern du spürst eine enorme Kraft die dir hilft vorwärts und mit Freude voraus zu gehen.</a:t>
            </a:r>
          </a:p>
          <a:p>
            <a:pPr/>
            <a:r>
              <a:t>Stell dir vor die ersten Erfolge trudeln ein… jemand kommentiert wie wertvoll das was du tust schreibst, postest, tust für ihn ist.</a:t>
            </a:r>
          </a:p>
          <a:p>
            <a:pPr/>
            <a:r>
              <a:t>Stell dir du gewinnst deinen ersten richtigen Fan, zuerst einen, dann 3 dann 10, dann 50.</a:t>
            </a:r>
          </a:p>
          <a:p>
            <a:pPr/>
            <a:r>
              <a:t>Stell dir vor du begleitest sie auf einer Reise, sie haben erste Erfolge und fragen dich, ob sie weiter mit dir arbeiten können.</a:t>
            </a:r>
          </a:p>
          <a:p>
            <a:pPr/>
            <a:r>
              <a:t>Stell dir vor, dein erster Kunde fragt dich “wohin soll ich überweisen, ich möchte sofort loslegen” und das Geld trifft wenig später auf deinem Konto ein.</a:t>
            </a:r>
          </a:p>
          <a:p>
            <a:pPr/>
            <a:r>
              <a:t>Du wirst bezahlt für etwas, das du über alles liebst.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manche Coaches verlangen tausende Euros und suchen 12 Monate) —&gt; super effizient und effektiv!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Nicht € 10.000</a:t>
            </a:r>
          </a:p>
          <a:p>
            <a:pPr/>
            <a:r>
              <a:t>Nicht mal € 5.000</a:t>
            </a:r>
          </a:p>
          <a:p>
            <a:pPr/>
          </a:p>
          <a:p>
            <a:pPr/>
            <a:r>
              <a:t>Du kannst mit dem gesamten Programm für nur € 495 loslegen</a:t>
            </a:r>
          </a:p>
          <a:p>
            <a:pPr/>
            <a:r>
              <a:t>ODER EnergieBoost Calls um € 199</a:t>
            </a:r>
          </a:p>
          <a:p>
            <a:pPr/>
            <a:r>
              <a:t>https://mylifedesign.biz/energie-designer-launch-1/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r>
              <a:t>Heutiger Fokus:</a:t>
            </a:r>
          </a:p>
          <a:p>
            <a:pPr/>
            <a:r>
              <a:t>Mein Ziel ist es, dass DU eine Entscheidung treffen kannst, welches Produkt du als Startpunkt entwickeln möchtest.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r>
              <a:t>Denn wenn wir kämpfen uns abmühen, alles anstrengend wird und wir trotzdem nicht die gewünschten Ergebnisse bekommen, dann liegt es nicht 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r>
              <a:t>Denn egal, was du dir für dein Leben</a:t>
            </a:r>
          </a:p>
          <a:p>
            <a:pPr/>
            <a:r>
              <a:t>vorgenommen hast, wie groß oder klein</a:t>
            </a:r>
          </a:p>
          <a:p>
            <a:pPr/>
            <a:r>
              <a:t>deine Ziele und Wünsche sind... ob du</a:t>
            </a:r>
          </a:p>
          <a:p>
            <a:pPr/>
            <a:r>
              <a:t>das erreichst, was du dir vorgenommen</a:t>
            </a:r>
          </a:p>
          <a:p>
            <a:pPr/>
            <a:r>
              <a:t>hast, ob du die Reise dorthin genießst,</a:t>
            </a:r>
          </a:p>
          <a:p>
            <a:pPr/>
            <a:r>
              <a:t>oder dich abrackerst, schlecht drauf</a:t>
            </a:r>
          </a:p>
          <a:p>
            <a:pPr/>
            <a:r>
              <a:t>bist und in Selbstzweifel erstickst... alles</a:t>
            </a:r>
          </a:p>
          <a:p>
            <a:pPr/>
            <a:r>
              <a:t>hängt davon ab, in welcher Energie du</a:t>
            </a:r>
          </a:p>
          <a:p>
            <a:pPr/>
            <a:r>
              <a:t>dich gerade befindest.</a:t>
            </a:r>
          </a:p>
          <a:p>
            <a:pPr/>
            <a:r>
              <a:t>Du kennst das bestimmt: manche Tage</a:t>
            </a:r>
          </a:p>
          <a:p>
            <a:pPr/>
            <a:r>
              <a:t>sind einfach genial, du wachst auf, du</a:t>
            </a:r>
          </a:p>
          <a:p>
            <a:pPr/>
            <a:r>
              <a:t>bist motiviert, unbändige Energie, gut</a:t>
            </a:r>
          </a:p>
          <a:p>
            <a:pPr/>
            <a:r>
              <a:t>drauf, alles geht dir leicht von der Hand.</a:t>
            </a:r>
          </a:p>
          <a:p>
            <a:pPr/>
            <a:r>
              <a:t>Doch egal, wie sehr uns Instagram &amp;</a:t>
            </a:r>
          </a:p>
          <a:p>
            <a:pPr/>
            <a:r>
              <a:t>Co weis machen wollen, dass jeder Tag</a:t>
            </a:r>
          </a:p>
          <a:p>
            <a:pPr/>
            <a:r>
              <a:t>so sein sollte... es gibt auch die anderen</a:t>
            </a:r>
          </a:p>
          <a:p>
            <a:pPr/>
            <a:r>
              <a:t>Tage. Irgendwie ist alles mühsam,</a:t>
            </a:r>
          </a:p>
          <a:p>
            <a:pPr/>
            <a:r>
              <a:t>vielleicht wartet auch noch die Steuererklärung</a:t>
            </a:r>
          </a:p>
          <a:p>
            <a:pPr/>
            <a:r>
              <a:t>auf uns, wir kämpfen, nichts</a:t>
            </a:r>
          </a:p>
          <a:p>
            <a:pPr/>
            <a:r>
              <a:t>will klappen, dann frustriert uns vielleicht</a:t>
            </a:r>
          </a:p>
          <a:p>
            <a:pPr/>
            <a:r>
              <a:t>auch noch die Technik oder der</a:t>
            </a:r>
          </a:p>
          <a:p>
            <a:pPr/>
            <a:r>
              <a:t>Partner. Und das ist völlig normal, wir</a:t>
            </a:r>
          </a:p>
          <a:p>
            <a:pPr/>
            <a:r>
              <a:t>sind eben auch nur Menschen. Ich führe,</a:t>
            </a:r>
          </a:p>
          <a:p>
            <a:pPr/>
            <a:r>
              <a:t>wie ich es beschreiben würde, ein sehr</a:t>
            </a:r>
          </a:p>
          <a:p>
            <a:pPr/>
            <a:r>
              <a:t>schönes Leben, aber das heißt nicht,</a:t>
            </a:r>
          </a:p>
          <a:p>
            <a:pPr/>
            <a:r>
              <a:t>dass jeder Tag reibungslos perfekt ist.</a:t>
            </a:r>
          </a:p>
          <a:p>
            <a:pPr/>
            <a:r>
              <a:t>Wie wäre es aber, wenn du, bevor du</a:t>
            </a:r>
          </a:p>
          <a:p>
            <a:pPr/>
            <a:r>
              <a:t>in eine Abwärtsspirale gelangst, deine</a:t>
            </a:r>
          </a:p>
          <a:p>
            <a:pPr/>
            <a:r>
              <a:t>Energie so schnell wie möglich wieder</a:t>
            </a:r>
          </a:p>
          <a:p>
            <a:pPr/>
            <a:r>
              <a:t>wenden kannst? Wenn du dir Gewohnheiten</a:t>
            </a:r>
          </a:p>
          <a:p>
            <a:pPr/>
            <a:r>
              <a:t>schaffst, die dich jeden Tag neu</a:t>
            </a:r>
          </a:p>
          <a:p>
            <a:pPr/>
            <a:r>
              <a:t>auf das Gute &amp; Leichtigkeit ausrichten?</a:t>
            </a:r>
          </a:p>
          <a:p>
            <a:pPr/>
            <a:r>
              <a:t>Oft übersehen wir die Kleinen (und</a:t>
            </a:r>
          </a:p>
          <a:p>
            <a:pPr/>
            <a:r>
              <a:t>Großen) Auslöser. Wir sind gestresst,</a:t>
            </a:r>
          </a:p>
          <a:p>
            <a:pPr/>
            <a:r>
              <a:t>weil die ToDo-Liste immer länger wird,</a:t>
            </a:r>
          </a:p>
          <a:p>
            <a:pPr/>
            <a:r>
              <a:t>oder übermüdet, weil wir zwar mental</a:t>
            </a:r>
          </a:p>
          <a:p>
            <a:pPr/>
            <a:r>
              <a:t>auf 180 sind, aber unser Körper ständig</a:t>
            </a:r>
          </a:p>
          <a:p>
            <a:pPr/>
            <a:r>
              <a:t>nur vor dem Laptop sitzt.</a:t>
            </a:r>
          </a:p>
          <a:p>
            <a:pPr/>
            <a:r>
              <a:t>Wie gesagt, unsere Ergebnisse werden</a:t>
            </a:r>
          </a:p>
          <a:p>
            <a:pPr/>
            <a:r>
              <a:t>davon bestimmt, wie wir unsere geistige,</a:t>
            </a:r>
          </a:p>
          <a:p>
            <a:pPr/>
            <a:r>
              <a:t>körperliche und mentale Energie</a:t>
            </a:r>
          </a:p>
          <a:p>
            <a:pPr/>
            <a:r>
              <a:t>handhaben. Je mehr wir Gewohnheiten</a:t>
            </a:r>
          </a:p>
          <a:p>
            <a:pPr/>
            <a:r>
              <a:t>schaffen, die uns förderlich sind und gut</a:t>
            </a:r>
          </a:p>
          <a:p>
            <a:pPr/>
            <a:r>
              <a:t>tun, desto mehr Energie haben wir regelmäßig</a:t>
            </a:r>
          </a:p>
          <a:p>
            <a:pPr/>
            <a:r>
              <a:t>und tagtäglich zur Verfügung.</a:t>
            </a:r>
          </a:p>
          <a:p>
            <a:pPr/>
            <a:r>
              <a:t>Dieser Planer ist der Turbo-Boost, damit</a:t>
            </a:r>
          </a:p>
          <a:p>
            <a:pPr/>
            <a:r>
              <a:t>du dich - auf allen Ebenen - in Balance</a:t>
            </a:r>
          </a:p>
          <a:p>
            <a:pPr/>
            <a:r>
              <a:t>bringen kannst und die bestmögliche</a:t>
            </a:r>
          </a:p>
          <a:p>
            <a:pPr/>
            <a:r>
              <a:t>Version von dir in die Welt bringst.</a:t>
            </a:r>
          </a:p>
          <a:p>
            <a:pPr/>
            <a:r>
              <a:t>Danke, dass du für uns alle voraus gehst!</a:t>
            </a:r>
          </a:p>
          <a:p>
            <a:pPr/>
            <a:r>
              <a:t>Dann lass uns anfangen!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Wenn das für dich in Ordnung ist, dann legen wir los.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Kurze Frage zu Beginn:</a:t>
            </a:r>
          </a:p>
          <a:p>
            <a:pPr/>
            <a:r>
              <a:t>Wie geht es dir mit dem Thema verkaufen.</a:t>
            </a:r>
          </a:p>
          <a:p>
            <a:pPr/>
            <a:r>
              <a:t>Entsteht da irgendein Gefühl in dir… wenn ja welches?</a:t>
            </a:r>
          </a:p>
          <a:p>
            <a:pPr/>
            <a:r>
              <a:t>Welches Bild verknüpft du damit?</a:t>
            </a:r>
          </a:p>
          <a:p>
            <a:pPr/>
          </a:p>
          <a:p>
            <a:pPr/>
            <a:r>
              <a:t>Wenn du REPLAY anschaust, dann kommentiere ebenfalls und lass gleich auch noch den #replay da,</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Geschichte: mach jetzt nur noch was ich will</a:t>
            </a:r>
          </a:p>
          <a:p>
            <a:pPr/>
            <a:r>
              <a:t>Das fühlt sich nicht gut an, das mach ich nicht… Intuition?</a:t>
            </a:r>
          </a:p>
          <a:p>
            <a:pPr/>
            <a:r>
              <a:t>Kann auch ein altes Muster von dir sein, dass sich als Intuition tarnt (z.B. unangenehmes vermeiden, dass uns vorwärts, zum Durchbruch bringt)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r>
              <a:t>Wert: es nicht verdient haben, es sich nicht erlauben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In Theorie gut, aber in Praxis… setz dich mal auf die Terrasse, tu mehrere Stunden nichts und die Nachbarn oder ein geliebter Mensch arbeitet hart um dich rum.. putzt, macht vielleicht den Garten. Wie entspannt fühlst du dich, wenn du nichts tust und die anderen schon?</a:t>
            </a:r>
          </a:p>
          <a:p>
            <a:pPr/>
          </a:p>
          <a:p>
            <a:pPr/>
          </a:p>
          <a:p>
            <a:pPr/>
          </a:p>
          <a:p>
            <a:pPr/>
            <a:r>
              <a:t>Mangelndes Vertrauen (in sich, in das Ergebnis), mangelnder Rückfluss &amp; Ergebnisse —&gt; Absichtsvoll gestalten!</a:t>
            </a:r>
          </a:p>
          <a:p>
            <a:pPr/>
            <a:r>
              <a:t>Anstrengend wird es, wenn ich eigentlich nicht daran glaube, dass es gut gehen wird.</a:t>
            </a:r>
          </a:p>
          <a:p>
            <a:pPr/>
            <a:r>
              <a:t>Mal so nebenbei was raushauen, ohne Absicht auf Erfolg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grpSp>
        <p:nvGrpSpPr>
          <p:cNvPr id="16" name="Group"/>
          <p:cNvGrpSpPr/>
          <p:nvPr/>
        </p:nvGrpSpPr>
        <p:grpSpPr>
          <a:xfrm>
            <a:off x="-34529" y="-64447"/>
            <a:ext cx="24452945" cy="1727201"/>
            <a:chOff x="0" y="0"/>
            <a:chExt cx="24452944" cy="1727200"/>
          </a:xfrm>
        </p:grpSpPr>
        <p:pic>
          <p:nvPicPr>
            <p:cNvPr id="14" name="Gold-Texture-Free-Download-HD-Wallpaper.jpg" descr="Gold-Texture-Free-Download-HD-Wallpaper.jpg"/>
            <p:cNvPicPr>
              <a:picLocks noChangeAspect="1"/>
            </p:cNvPicPr>
            <p:nvPr/>
          </p:nvPicPr>
          <p:blipFill>
            <a:blip r:embed="rId2">
              <a:extLst/>
            </a:blip>
            <a:srcRect l="0" t="0" r="0" b="89161"/>
            <a:stretch>
              <a:fillRect/>
            </a:stretch>
          </p:blipFill>
          <p:spPr>
            <a:xfrm>
              <a:off x="0" y="35321"/>
              <a:ext cx="24452945" cy="1656467"/>
            </a:xfrm>
            <a:prstGeom prst="rect">
              <a:avLst/>
            </a:prstGeom>
            <a:ln w="12700" cap="flat">
              <a:noFill/>
              <a:miter lim="400000"/>
            </a:ln>
            <a:effectLst/>
          </p:spPr>
        </p:pic>
        <p:pic>
          <p:nvPicPr>
            <p:cNvPr id="15" name="LifeDesign_logo.png" descr="LifeDesign_logo.png"/>
            <p:cNvPicPr>
              <a:picLocks noChangeAspect="1"/>
            </p:cNvPicPr>
            <p:nvPr/>
          </p:nvPicPr>
          <p:blipFill>
            <a:blip r:embed="rId3">
              <a:extLst/>
            </a:blip>
            <a:stretch>
              <a:fillRect/>
            </a:stretch>
          </p:blipFill>
          <p:spPr>
            <a:xfrm>
              <a:off x="19524901" y="0"/>
              <a:ext cx="4889501" cy="1727200"/>
            </a:xfrm>
            <a:prstGeom prst="rect">
              <a:avLst/>
            </a:prstGeom>
            <a:ln w="12700" cap="flat">
              <a:noFill/>
              <a:miter lim="400000"/>
            </a:ln>
            <a:effectLst>
              <a:outerShdw sx="100000" sy="100000" kx="0" ky="0" algn="b" rotWithShape="0" blurRad="63500" dist="38100" dir="2364564">
                <a:srgbClr val="53585F">
                  <a:alpha val="29875"/>
                </a:srgbClr>
              </a:outerShdw>
            </a:effectLst>
          </p:spPr>
        </p:pic>
      </p:grpSp>
      <p:sp>
        <p:nvSpPr>
          <p:cNvPr id="17" name="Rectangle"/>
          <p:cNvSpPr/>
          <p:nvPr/>
        </p:nvSpPr>
        <p:spPr>
          <a:xfrm>
            <a:off x="-76200" y="11229578"/>
            <a:ext cx="24453057" cy="2531666"/>
          </a:xfrm>
          <a:prstGeom prst="rect">
            <a:avLst/>
          </a:prstGeom>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3200">
                <a:solidFill>
                  <a:srgbClr val="FFFFFF"/>
                </a:solidFill>
              </a:defRPr>
            </a:pPr>
          </a:p>
        </p:txBody>
      </p:sp>
      <p:sp>
        <p:nvSpPr>
          <p:cNvPr id="18" name="Rectangle"/>
          <p:cNvSpPr/>
          <p:nvPr/>
        </p:nvSpPr>
        <p:spPr>
          <a:xfrm>
            <a:off x="-50800" y="11250576"/>
            <a:ext cx="24453055" cy="2489669"/>
          </a:xfrm>
          <a:prstGeom prst="rect">
            <a:avLst/>
          </a:prstGeom>
          <a:solidFill>
            <a:srgbClr val="F70560"/>
          </a:solidFill>
          <a:ln w="12700">
            <a:miter lim="400000"/>
          </a:ln>
        </p:spPr>
        <p:txBody>
          <a:bodyPr lIns="45719" rIns="45719" anchor="ctr"/>
          <a:lstStyle/>
          <a:p>
            <a:pPr defTabSz="457200">
              <a:defRPr sz="1800">
                <a:solidFill>
                  <a:srgbClr val="FFFFFF"/>
                </a:solidFill>
                <a:latin typeface="Calibri"/>
                <a:ea typeface="Calibri"/>
                <a:cs typeface="Calibri"/>
                <a:sym typeface="Calibri"/>
              </a:defRPr>
            </a:pPr>
          </a:p>
        </p:txBody>
      </p:sp>
      <p:sp>
        <p:nvSpPr>
          <p:cNvPr id="19" name="Title Text"/>
          <p:cNvSpPr txBox="1"/>
          <p:nvPr>
            <p:ph type="title"/>
          </p:nvPr>
        </p:nvSpPr>
        <p:spPr>
          <a:xfrm>
            <a:off x="30162" y="11315700"/>
            <a:ext cx="24291132" cy="2006600"/>
          </a:xfrm>
          <a:prstGeom prst="rect">
            <a:avLst/>
          </a:prstGeom>
        </p:spPr>
        <p:txBody>
          <a:bodyPr anchor="b"/>
          <a:lstStyle>
            <a:lvl1pPr>
              <a:defRPr>
                <a:solidFill>
                  <a:srgbClr val="FFFFFF"/>
                </a:solidFill>
              </a:defRPr>
            </a:lvl1pPr>
          </a:lstStyle>
          <a:p>
            <a:pPr/>
            <a:r>
              <a:t>Title Text</a:t>
            </a:r>
          </a:p>
        </p:txBody>
      </p:sp>
      <p:sp>
        <p:nvSpPr>
          <p:cNvPr id="20" name="Image"/>
          <p:cNvSpPr/>
          <p:nvPr>
            <p:ph type="pic" idx="21"/>
          </p:nvPr>
        </p:nvSpPr>
        <p:spPr>
          <a:xfrm>
            <a:off x="-68461" y="-2312442"/>
            <a:ext cx="24488377" cy="18366284"/>
          </a:xfrm>
          <a:prstGeom prst="rect">
            <a:avLst/>
          </a:prstGeom>
        </p:spPr>
        <p:txBody>
          <a:bodyPr lIns="91439" tIns="45719" rIns="91439" bIns="45719">
            <a:noAutofit/>
          </a:bodyPr>
          <a:lstStyle/>
          <a:p>
            <a:pP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110" name="Body Level One…"/>
          <p:cNvSpPr txBox="1"/>
          <p:nvPr>
            <p:ph type="body" idx="1"/>
          </p:nvPr>
        </p:nvSpPr>
        <p:spPr>
          <a:xfrm>
            <a:off x="1689100" y="1778000"/>
            <a:ext cx="21005800" cy="10147300"/>
          </a:xfrm>
          <a:prstGeom prst="rect">
            <a:avLst/>
          </a:prstGeom>
        </p:spPr>
        <p:txBody>
          <a:bodyPr anchor="ctr"/>
          <a:lstStyle>
            <a:lvl1pPr>
              <a:lnSpc>
                <a:spcPct val="100000"/>
              </a:lnSpc>
              <a:spcBef>
                <a:spcPts val="5900"/>
              </a:spcBef>
              <a:buSzPct val="75000"/>
              <a:defRPr sz="5200">
                <a:solidFill>
                  <a:srgbClr val="000000"/>
                </a:solidFill>
                <a:latin typeface="+mn-lt"/>
                <a:ea typeface="+mn-ea"/>
                <a:cs typeface="+mn-cs"/>
                <a:sym typeface="Helvetica Light"/>
              </a:defRPr>
            </a:lvl1pPr>
            <a:lvl2pPr>
              <a:lnSpc>
                <a:spcPct val="100000"/>
              </a:lnSpc>
              <a:spcBef>
                <a:spcPts val="5900"/>
              </a:spcBef>
              <a:buSzPct val="75000"/>
              <a:buChar char="•"/>
              <a:defRPr sz="5200">
                <a:solidFill>
                  <a:srgbClr val="000000"/>
                </a:solidFill>
                <a:latin typeface="+mn-lt"/>
                <a:ea typeface="+mn-ea"/>
                <a:cs typeface="+mn-cs"/>
                <a:sym typeface="Helvetica Light"/>
              </a:defRPr>
            </a:lvl2pPr>
            <a:lvl3pPr>
              <a:lnSpc>
                <a:spcPct val="100000"/>
              </a:lnSpc>
              <a:spcBef>
                <a:spcPts val="5900"/>
              </a:spcBef>
              <a:defRPr sz="5200">
                <a:solidFill>
                  <a:srgbClr val="000000"/>
                </a:solidFill>
                <a:latin typeface="+mn-lt"/>
                <a:ea typeface="+mn-ea"/>
                <a:cs typeface="+mn-cs"/>
                <a:sym typeface="Helvetica Light"/>
              </a:defRPr>
            </a:lvl3pPr>
            <a:lvl4pPr>
              <a:lnSpc>
                <a:spcPct val="100000"/>
              </a:lnSpc>
              <a:spcBef>
                <a:spcPts val="5900"/>
              </a:spcBef>
              <a:defRPr sz="5200">
                <a:solidFill>
                  <a:srgbClr val="000000"/>
                </a:solidFill>
                <a:latin typeface="+mn-lt"/>
                <a:ea typeface="+mn-ea"/>
                <a:cs typeface="+mn-cs"/>
                <a:sym typeface="Helvetica Light"/>
              </a:defRPr>
            </a:lvl4pPr>
            <a:lvl5pPr>
              <a:lnSpc>
                <a:spcPct val="100000"/>
              </a:lnSpc>
              <a:spcBef>
                <a:spcPts val="5900"/>
              </a:spcBef>
              <a:defRPr sz="5200">
                <a:solidFill>
                  <a:srgbClr val="000000"/>
                </a:solidFill>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18" name="Image"/>
          <p:cNvSpPr/>
          <p:nvPr>
            <p:ph type="pic" sz="quarter" idx="21"/>
          </p:nvPr>
        </p:nvSpPr>
        <p:spPr>
          <a:xfrm>
            <a:off x="15681340" y="7035800"/>
            <a:ext cx="8396678" cy="5600700"/>
          </a:xfrm>
          <a:prstGeom prst="rect">
            <a:avLst/>
          </a:prstGeom>
        </p:spPr>
        <p:txBody>
          <a:bodyPr lIns="91439" tIns="45719" rIns="91439" bIns="45719">
            <a:noAutofit/>
          </a:bodyPr>
          <a:lstStyle/>
          <a:p>
            <a:pPr/>
          </a:p>
        </p:txBody>
      </p:sp>
      <p:sp>
        <p:nvSpPr>
          <p:cNvPr id="119" name="Image"/>
          <p:cNvSpPr/>
          <p:nvPr>
            <p:ph type="pic" sz="quarter" idx="22"/>
          </p:nvPr>
        </p:nvSpPr>
        <p:spPr>
          <a:xfrm>
            <a:off x="15290800" y="1130300"/>
            <a:ext cx="8331200" cy="5554134"/>
          </a:xfrm>
          <a:prstGeom prst="rect">
            <a:avLst/>
          </a:prstGeom>
        </p:spPr>
        <p:txBody>
          <a:bodyPr lIns="91439" tIns="45719" rIns="91439" bIns="45719">
            <a:noAutofit/>
          </a:bodyPr>
          <a:lstStyle/>
          <a:p>
            <a:pPr/>
          </a:p>
        </p:txBody>
      </p:sp>
      <p:sp>
        <p:nvSpPr>
          <p:cNvPr id="120" name="Image"/>
          <p:cNvSpPr/>
          <p:nvPr>
            <p:ph type="pic" idx="23"/>
          </p:nvPr>
        </p:nvSpPr>
        <p:spPr>
          <a:xfrm>
            <a:off x="-304800" y="1130300"/>
            <a:ext cx="17202150" cy="11468100"/>
          </a:xfrm>
          <a:prstGeom prst="rect">
            <a:avLst/>
          </a:prstGeom>
        </p:spPr>
        <p:txBody>
          <a:bodyPr lIns="91439" tIns="45719" rIns="91439" bIns="45719">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28" name="–Johnny Appleseed"/>
          <p:cNvSpPr txBox="1"/>
          <p:nvPr>
            <p:ph type="body" sz="quarter" idx="21"/>
          </p:nvPr>
        </p:nvSpPr>
        <p:spPr>
          <a:xfrm>
            <a:off x="2387600" y="8953500"/>
            <a:ext cx="19621500" cy="685800"/>
          </a:xfrm>
          <a:prstGeom prst="rect">
            <a:avLst/>
          </a:prstGeom>
        </p:spPr>
        <p:txBody>
          <a:bodyPr>
            <a:spAutoFit/>
          </a:bodyPr>
          <a:lstStyle>
            <a:lvl1pPr marL="0" indent="0" algn="ctr">
              <a:lnSpc>
                <a:spcPct val="100000"/>
              </a:lnSpc>
              <a:buSzTx/>
              <a:buNone/>
              <a:defRPr sz="3800">
                <a:solidFill>
                  <a:srgbClr val="000000"/>
                </a:solidFill>
                <a:latin typeface="Helvetica"/>
                <a:ea typeface="Helvetica"/>
                <a:cs typeface="Helvetica"/>
                <a:sym typeface="Helvetica"/>
              </a:defRPr>
            </a:lvl1pPr>
          </a:lstStyle>
          <a:p>
            <a:pPr/>
            <a:r>
              <a:t>–Johnny Appleseed</a:t>
            </a:r>
          </a:p>
        </p:txBody>
      </p:sp>
      <p:sp>
        <p:nvSpPr>
          <p:cNvPr id="129" name="“Type a quote here.”"/>
          <p:cNvSpPr txBox="1"/>
          <p:nvPr>
            <p:ph type="body" sz="quarter" idx="22"/>
          </p:nvPr>
        </p:nvSpPr>
        <p:spPr>
          <a:xfrm>
            <a:off x="2387600" y="6045200"/>
            <a:ext cx="19621500" cy="889000"/>
          </a:xfrm>
          <a:prstGeom prst="rect">
            <a:avLst/>
          </a:prstGeom>
        </p:spPr>
        <p:txBody>
          <a:bodyPr anchor="ctr">
            <a:spAutoFit/>
          </a:bodyPr>
          <a:lstStyle>
            <a:lvl1pPr marL="0" indent="0" algn="ctr">
              <a:lnSpc>
                <a:spcPct val="100000"/>
              </a:lnSpc>
              <a:buSzTx/>
              <a:buNone/>
              <a:defRPr sz="5200">
                <a:solidFill>
                  <a:srgbClr val="000000"/>
                </a:solidFill>
                <a:latin typeface="+mn-lt"/>
                <a:ea typeface="+mn-ea"/>
                <a:cs typeface="+mn-cs"/>
                <a:sym typeface="Helvetica Light"/>
              </a:defRPr>
            </a:lvl1pPr>
          </a:lstStyle>
          <a:p>
            <a:pPr/>
            <a:r>
              <a:t>“Type a quote here.” </a:t>
            </a: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8" name="Title Text"/>
          <p:cNvSpPr txBox="1"/>
          <p:nvPr>
            <p:ph type="title"/>
          </p:nvPr>
        </p:nvSpPr>
        <p:spPr>
          <a:prstGeom prst="rect">
            <a:avLst/>
          </a:prstGeom>
        </p:spPr>
        <p:txBody>
          <a:bodyPr/>
          <a:lstStyle/>
          <a:p>
            <a:pPr/>
            <a:r>
              <a:t>Title Text</a:t>
            </a:r>
          </a:p>
        </p:txBody>
      </p:sp>
      <p:sp>
        <p:nvSpPr>
          <p:cNvPr id="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7" name="Title Text"/>
          <p:cNvSpPr txBox="1"/>
          <p:nvPr>
            <p:ph type="title"/>
          </p:nvPr>
        </p:nvSpPr>
        <p:spPr>
          <a:xfrm>
            <a:off x="1778000" y="4838700"/>
            <a:ext cx="20828000" cy="4648200"/>
          </a:xfrm>
          <a:prstGeom prst="rect">
            <a:avLst/>
          </a:prstGeom>
        </p:spPr>
        <p:txBody>
          <a:bodyPr/>
          <a:lstStyle/>
          <a:p>
            <a:pPr/>
            <a:r>
              <a:t>Title Text</a:t>
            </a:r>
          </a:p>
        </p:txBody>
      </p:sp>
      <p:grpSp>
        <p:nvGrpSpPr>
          <p:cNvPr id="40" name="Group"/>
          <p:cNvGrpSpPr/>
          <p:nvPr/>
        </p:nvGrpSpPr>
        <p:grpSpPr>
          <a:xfrm>
            <a:off x="-34529" y="-64447"/>
            <a:ext cx="24452945" cy="1727201"/>
            <a:chOff x="0" y="0"/>
            <a:chExt cx="24452944" cy="1727200"/>
          </a:xfrm>
        </p:grpSpPr>
        <p:pic>
          <p:nvPicPr>
            <p:cNvPr id="38" name="Gold-Texture-Free-Download-HD-Wallpaper.jpg" descr="Gold-Texture-Free-Download-HD-Wallpaper.jpg"/>
            <p:cNvPicPr>
              <a:picLocks noChangeAspect="1"/>
            </p:cNvPicPr>
            <p:nvPr/>
          </p:nvPicPr>
          <p:blipFill>
            <a:blip r:embed="rId2">
              <a:extLst/>
            </a:blip>
            <a:srcRect l="0" t="0" r="0" b="89161"/>
            <a:stretch>
              <a:fillRect/>
            </a:stretch>
          </p:blipFill>
          <p:spPr>
            <a:xfrm>
              <a:off x="0" y="35321"/>
              <a:ext cx="24452945" cy="1656467"/>
            </a:xfrm>
            <a:prstGeom prst="rect">
              <a:avLst/>
            </a:prstGeom>
            <a:ln w="12700" cap="flat">
              <a:noFill/>
              <a:miter lim="400000"/>
            </a:ln>
            <a:effectLst/>
          </p:spPr>
        </p:pic>
        <p:pic>
          <p:nvPicPr>
            <p:cNvPr id="39" name="LifeDesign_logo.png" descr="LifeDesign_logo.png"/>
            <p:cNvPicPr>
              <a:picLocks noChangeAspect="1"/>
            </p:cNvPicPr>
            <p:nvPr/>
          </p:nvPicPr>
          <p:blipFill>
            <a:blip r:embed="rId3">
              <a:extLst/>
            </a:blip>
            <a:stretch>
              <a:fillRect/>
            </a:stretch>
          </p:blipFill>
          <p:spPr>
            <a:xfrm>
              <a:off x="19524901" y="0"/>
              <a:ext cx="4889501" cy="1727200"/>
            </a:xfrm>
            <a:prstGeom prst="rect">
              <a:avLst/>
            </a:prstGeom>
            <a:ln w="12700" cap="flat">
              <a:noFill/>
              <a:miter lim="400000"/>
            </a:ln>
            <a:effectLst>
              <a:outerShdw sx="100000" sy="100000" kx="0" ky="0" algn="b" rotWithShape="0" blurRad="63500" dist="38100" dir="2364564">
                <a:srgbClr val="53585F">
                  <a:alpha val="29875"/>
                </a:srgbClr>
              </a:outerShdw>
            </a:effectLst>
          </p:spPr>
        </p:pic>
      </p:gr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xfrm>
            <a:off x="1689100" y="2120900"/>
            <a:ext cx="21005800" cy="2286000"/>
          </a:xfrm>
          <a:prstGeom prst="rect">
            <a:avLst/>
          </a:prstGeom>
        </p:spPr>
        <p:txBody>
          <a:bodyPr/>
          <a:lstStyle/>
          <a:p>
            <a:pPr/>
            <a:r>
              <a:t>Title Text</a:t>
            </a:r>
          </a:p>
        </p:txBody>
      </p:sp>
      <p:grpSp>
        <p:nvGrpSpPr>
          <p:cNvPr id="51" name="Group"/>
          <p:cNvGrpSpPr/>
          <p:nvPr/>
        </p:nvGrpSpPr>
        <p:grpSpPr>
          <a:xfrm>
            <a:off x="-34529" y="-64447"/>
            <a:ext cx="24452945" cy="1727201"/>
            <a:chOff x="0" y="0"/>
            <a:chExt cx="24452944" cy="1727200"/>
          </a:xfrm>
        </p:grpSpPr>
        <p:pic>
          <p:nvPicPr>
            <p:cNvPr id="49" name="Gold-Texture-Free-Download-HD-Wallpaper.jpg" descr="Gold-Texture-Free-Download-HD-Wallpaper.jpg"/>
            <p:cNvPicPr>
              <a:picLocks noChangeAspect="1"/>
            </p:cNvPicPr>
            <p:nvPr/>
          </p:nvPicPr>
          <p:blipFill>
            <a:blip r:embed="rId2">
              <a:extLst/>
            </a:blip>
            <a:srcRect l="0" t="0" r="0" b="89161"/>
            <a:stretch>
              <a:fillRect/>
            </a:stretch>
          </p:blipFill>
          <p:spPr>
            <a:xfrm>
              <a:off x="0" y="35321"/>
              <a:ext cx="24452945" cy="1656467"/>
            </a:xfrm>
            <a:prstGeom prst="rect">
              <a:avLst/>
            </a:prstGeom>
            <a:ln w="12700" cap="flat">
              <a:noFill/>
              <a:miter lim="400000"/>
            </a:ln>
            <a:effectLst/>
          </p:spPr>
        </p:pic>
        <p:pic>
          <p:nvPicPr>
            <p:cNvPr id="50" name="LifeDesign_logo.png" descr="LifeDesign_logo.png"/>
            <p:cNvPicPr>
              <a:picLocks noChangeAspect="1"/>
            </p:cNvPicPr>
            <p:nvPr/>
          </p:nvPicPr>
          <p:blipFill>
            <a:blip r:embed="rId3">
              <a:extLst/>
            </a:blip>
            <a:stretch>
              <a:fillRect/>
            </a:stretch>
          </p:blipFill>
          <p:spPr>
            <a:xfrm>
              <a:off x="19524901" y="0"/>
              <a:ext cx="4889501" cy="1727200"/>
            </a:xfrm>
            <a:prstGeom prst="rect">
              <a:avLst/>
            </a:prstGeom>
            <a:ln w="12700" cap="flat">
              <a:noFill/>
              <a:miter lim="400000"/>
            </a:ln>
            <a:effectLst>
              <a:outerShdw sx="100000" sy="100000" kx="0" ky="0" algn="b" rotWithShape="0" blurRad="63500" dist="38100" dir="2364564">
                <a:srgbClr val="53585F">
                  <a:alpha val="29875"/>
                </a:srgbClr>
              </a:outerShdw>
            </a:effectLst>
          </p:spPr>
        </p:pic>
      </p:grpSp>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59" name="Image"/>
          <p:cNvSpPr/>
          <p:nvPr>
            <p:ph type="pic" sz="half" idx="21"/>
          </p:nvPr>
        </p:nvSpPr>
        <p:spPr>
          <a:xfrm>
            <a:off x="12629157" y="4215076"/>
            <a:ext cx="12689286" cy="8459525"/>
          </a:xfrm>
          <a:prstGeom prst="rect">
            <a:avLst/>
          </a:prstGeom>
        </p:spPr>
        <p:txBody>
          <a:bodyPr lIns="91439" tIns="45719" rIns="91439" bIns="45719">
            <a:noAutofit/>
          </a:bodyPr>
          <a:lstStyle/>
          <a:p>
            <a:pPr/>
          </a:p>
        </p:txBody>
      </p:sp>
      <p:grpSp>
        <p:nvGrpSpPr>
          <p:cNvPr id="62" name="Group"/>
          <p:cNvGrpSpPr/>
          <p:nvPr/>
        </p:nvGrpSpPr>
        <p:grpSpPr>
          <a:xfrm>
            <a:off x="-34529" y="-64447"/>
            <a:ext cx="24452945" cy="1727201"/>
            <a:chOff x="0" y="0"/>
            <a:chExt cx="24452944" cy="1727200"/>
          </a:xfrm>
        </p:grpSpPr>
        <p:pic>
          <p:nvPicPr>
            <p:cNvPr id="60" name="Gold-Texture-Free-Download-HD-Wallpaper.jpg" descr="Gold-Texture-Free-Download-HD-Wallpaper.jpg"/>
            <p:cNvPicPr>
              <a:picLocks noChangeAspect="1"/>
            </p:cNvPicPr>
            <p:nvPr/>
          </p:nvPicPr>
          <p:blipFill>
            <a:blip r:embed="rId2">
              <a:extLst/>
            </a:blip>
            <a:srcRect l="0" t="0" r="0" b="89161"/>
            <a:stretch>
              <a:fillRect/>
            </a:stretch>
          </p:blipFill>
          <p:spPr>
            <a:xfrm>
              <a:off x="0" y="35321"/>
              <a:ext cx="24452945" cy="1656467"/>
            </a:xfrm>
            <a:prstGeom prst="rect">
              <a:avLst/>
            </a:prstGeom>
            <a:ln w="12700" cap="flat">
              <a:noFill/>
              <a:miter lim="400000"/>
            </a:ln>
            <a:effectLst/>
          </p:spPr>
        </p:pic>
        <p:pic>
          <p:nvPicPr>
            <p:cNvPr id="61" name="LifeDesign_logo.png" descr="LifeDesign_logo.png"/>
            <p:cNvPicPr>
              <a:picLocks noChangeAspect="1"/>
            </p:cNvPicPr>
            <p:nvPr/>
          </p:nvPicPr>
          <p:blipFill>
            <a:blip r:embed="rId3">
              <a:extLst/>
            </a:blip>
            <a:stretch>
              <a:fillRect/>
            </a:stretch>
          </p:blipFill>
          <p:spPr>
            <a:xfrm>
              <a:off x="19524901" y="0"/>
              <a:ext cx="4889501" cy="1727200"/>
            </a:xfrm>
            <a:prstGeom prst="rect">
              <a:avLst/>
            </a:prstGeom>
            <a:ln w="12700" cap="flat">
              <a:noFill/>
              <a:miter lim="400000"/>
            </a:ln>
            <a:effectLst>
              <a:outerShdw sx="100000" sy="100000" kx="0" ky="0" algn="b" rotWithShape="0" blurRad="63500" dist="38100" dir="2364564">
                <a:srgbClr val="53585F">
                  <a:alpha val="29875"/>
                </a:srgbClr>
              </a:outerShdw>
            </a:effectLst>
          </p:spPr>
        </p:pic>
      </p:grpSp>
      <p:sp>
        <p:nvSpPr>
          <p:cNvPr id="63" name="Title Text"/>
          <p:cNvSpPr txBox="1"/>
          <p:nvPr>
            <p:ph type="body" sz="quarter" idx="22"/>
          </p:nvPr>
        </p:nvSpPr>
        <p:spPr>
          <a:xfrm>
            <a:off x="1689100" y="1917700"/>
            <a:ext cx="21005800" cy="2286000"/>
          </a:xfrm>
          <a:prstGeom prst="rect">
            <a:avLst/>
          </a:prstGeom>
        </p:spPr>
        <p:txBody>
          <a:bodyPr anchor="ctr"/>
          <a:lstStyle>
            <a:lvl1pPr marL="0" indent="0" algn="ctr">
              <a:lnSpc>
                <a:spcPct val="100000"/>
              </a:lnSpc>
              <a:buSzTx/>
              <a:buNone/>
              <a:defRPr b="1" sz="11200">
                <a:solidFill>
                  <a:srgbClr val="46C9BC"/>
                </a:solidFill>
              </a:defRPr>
            </a:lvl1pPr>
          </a:lstStyle>
          <a:p>
            <a:pPr/>
            <a:r>
              <a:t>Title Text</a:t>
            </a:r>
          </a:p>
        </p:txBody>
      </p:sp>
      <p:sp>
        <p:nvSpPr>
          <p:cNvPr id="64" name="Body Level One…"/>
          <p:cNvSpPr txBox="1"/>
          <p:nvPr>
            <p:ph type="body" sz="half" idx="23"/>
          </p:nvPr>
        </p:nvSpPr>
        <p:spPr>
          <a:xfrm>
            <a:off x="1689100" y="4262239"/>
            <a:ext cx="11796118" cy="857190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72" name="Image"/>
          <p:cNvSpPr/>
          <p:nvPr>
            <p:ph type="pic" idx="21"/>
          </p:nvPr>
        </p:nvSpPr>
        <p:spPr>
          <a:xfrm>
            <a:off x="-86785" y="718877"/>
            <a:ext cx="24557437" cy="16380150"/>
          </a:xfrm>
          <a:prstGeom prst="rect">
            <a:avLst/>
          </a:prstGeom>
        </p:spPr>
        <p:txBody>
          <a:bodyPr lIns="91439" tIns="45719" rIns="91439" bIns="45719">
            <a:noAutofit/>
          </a:bodyPr>
          <a:lstStyle/>
          <a:p>
            <a:pPr/>
          </a:p>
        </p:txBody>
      </p:sp>
      <p:grpSp>
        <p:nvGrpSpPr>
          <p:cNvPr id="75" name="Group"/>
          <p:cNvGrpSpPr/>
          <p:nvPr/>
        </p:nvGrpSpPr>
        <p:grpSpPr>
          <a:xfrm>
            <a:off x="-34529" y="-64447"/>
            <a:ext cx="24452945" cy="1727201"/>
            <a:chOff x="0" y="0"/>
            <a:chExt cx="24452944" cy="1727200"/>
          </a:xfrm>
        </p:grpSpPr>
        <p:pic>
          <p:nvPicPr>
            <p:cNvPr id="73" name="Gold-Texture-Free-Download-HD-Wallpaper.jpg" descr="Gold-Texture-Free-Download-HD-Wallpaper.jpg"/>
            <p:cNvPicPr>
              <a:picLocks noChangeAspect="1"/>
            </p:cNvPicPr>
            <p:nvPr/>
          </p:nvPicPr>
          <p:blipFill>
            <a:blip r:embed="rId2">
              <a:extLst/>
            </a:blip>
            <a:srcRect l="0" t="0" r="0" b="89161"/>
            <a:stretch>
              <a:fillRect/>
            </a:stretch>
          </p:blipFill>
          <p:spPr>
            <a:xfrm>
              <a:off x="0" y="35321"/>
              <a:ext cx="24452945" cy="1656467"/>
            </a:xfrm>
            <a:prstGeom prst="rect">
              <a:avLst/>
            </a:prstGeom>
            <a:ln w="12700" cap="flat">
              <a:noFill/>
              <a:miter lim="400000"/>
            </a:ln>
            <a:effectLst/>
          </p:spPr>
        </p:pic>
        <p:pic>
          <p:nvPicPr>
            <p:cNvPr id="74" name="LifeDesign_logo.png" descr="LifeDesign_logo.png"/>
            <p:cNvPicPr>
              <a:picLocks noChangeAspect="1"/>
            </p:cNvPicPr>
            <p:nvPr/>
          </p:nvPicPr>
          <p:blipFill>
            <a:blip r:embed="rId3">
              <a:extLst/>
            </a:blip>
            <a:stretch>
              <a:fillRect/>
            </a:stretch>
          </p:blipFill>
          <p:spPr>
            <a:xfrm>
              <a:off x="19524901" y="0"/>
              <a:ext cx="4889501" cy="1727200"/>
            </a:xfrm>
            <a:prstGeom prst="rect">
              <a:avLst/>
            </a:prstGeom>
            <a:ln w="12700" cap="flat">
              <a:noFill/>
              <a:miter lim="400000"/>
            </a:ln>
            <a:effectLst>
              <a:outerShdw sx="100000" sy="100000" kx="0" ky="0" algn="b" rotWithShape="0" blurRad="63500" dist="38100" dir="2364564">
                <a:srgbClr val="53585F">
                  <a:alpha val="29875"/>
                </a:srgbClr>
              </a:outerShdw>
            </a:effectLst>
          </p:spPr>
        </p:pic>
      </p:gr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90" name="Image"/>
          <p:cNvSpPr/>
          <p:nvPr>
            <p:ph type="pic" idx="21"/>
          </p:nvPr>
        </p:nvSpPr>
        <p:spPr>
          <a:xfrm>
            <a:off x="3124200" y="-38100"/>
            <a:ext cx="18135600" cy="12096698"/>
          </a:xfrm>
          <a:prstGeom prst="rect">
            <a:avLst/>
          </a:prstGeom>
        </p:spPr>
        <p:txBody>
          <a:bodyPr lIns="91439" tIns="45719" rIns="91439" bIns="45719">
            <a:noAutofit/>
          </a:bodyPr>
          <a:lstStyle/>
          <a:p>
            <a:pPr/>
          </a:p>
        </p:txBody>
      </p:sp>
      <p:sp>
        <p:nvSpPr>
          <p:cNvPr id="91" name="Title Text"/>
          <p:cNvSpPr txBox="1"/>
          <p:nvPr>
            <p:ph type="title"/>
          </p:nvPr>
        </p:nvSpPr>
        <p:spPr>
          <a:xfrm>
            <a:off x="635000" y="9448800"/>
            <a:ext cx="23114000" cy="2006600"/>
          </a:xfrm>
          <a:prstGeom prst="rect">
            <a:avLst/>
          </a:prstGeom>
        </p:spPr>
        <p:txBody>
          <a:bodyPr anchor="b"/>
          <a:lstStyle>
            <a:lvl1pPr>
              <a:defRPr b="0">
                <a:solidFill>
                  <a:srgbClr val="000000"/>
                </a:solidFill>
                <a:latin typeface="+mn-lt"/>
                <a:ea typeface="+mn-ea"/>
                <a:cs typeface="+mn-cs"/>
                <a:sym typeface="Helvetica Light"/>
              </a:defRPr>
            </a:lvl1pPr>
          </a:lstStyle>
          <a:p>
            <a:pPr/>
            <a:r>
              <a:t>Title Text</a:t>
            </a:r>
          </a:p>
        </p:txBody>
      </p:sp>
      <p:sp>
        <p:nvSpPr>
          <p:cNvPr id="92" name="Body Level One…"/>
          <p:cNvSpPr txBox="1"/>
          <p:nvPr>
            <p:ph type="body" sz="quarter" idx="1"/>
          </p:nvPr>
        </p:nvSpPr>
        <p:spPr>
          <a:xfrm>
            <a:off x="635000" y="11518900"/>
            <a:ext cx="23114000" cy="1587500"/>
          </a:xfrm>
          <a:prstGeom prst="rect">
            <a:avLst/>
          </a:prstGeom>
        </p:spPr>
        <p:txBody>
          <a:bodyPr/>
          <a:lstStyle>
            <a:lvl1pPr marL="0" indent="0" algn="ctr">
              <a:lnSpc>
                <a:spcPct val="100000"/>
              </a:lnSpc>
              <a:buSzTx/>
              <a:buNone/>
              <a:defRPr sz="4400">
                <a:solidFill>
                  <a:srgbClr val="000000"/>
                </a:solidFill>
                <a:latin typeface="+mn-lt"/>
                <a:ea typeface="+mn-ea"/>
                <a:cs typeface="+mn-cs"/>
                <a:sym typeface="Helvetica Light"/>
              </a:defRPr>
            </a:lvl1pPr>
            <a:lvl2pPr marL="0" indent="228600" algn="ctr">
              <a:lnSpc>
                <a:spcPct val="100000"/>
              </a:lnSpc>
              <a:buSzTx/>
              <a:buNone/>
              <a:defRPr sz="4400">
                <a:solidFill>
                  <a:srgbClr val="000000"/>
                </a:solidFill>
                <a:latin typeface="+mn-lt"/>
                <a:ea typeface="+mn-ea"/>
                <a:cs typeface="+mn-cs"/>
                <a:sym typeface="Helvetica Light"/>
              </a:defRPr>
            </a:lvl2pPr>
            <a:lvl3pPr marL="0" indent="457200" algn="ctr">
              <a:lnSpc>
                <a:spcPct val="100000"/>
              </a:lnSpc>
              <a:buSzTx/>
              <a:buNone/>
              <a:defRPr sz="4400">
                <a:solidFill>
                  <a:srgbClr val="000000"/>
                </a:solidFill>
                <a:latin typeface="+mn-lt"/>
                <a:ea typeface="+mn-ea"/>
                <a:cs typeface="+mn-cs"/>
                <a:sym typeface="Helvetica Light"/>
              </a:defRPr>
            </a:lvl3pPr>
            <a:lvl4pPr marL="0" indent="685800" algn="ctr">
              <a:lnSpc>
                <a:spcPct val="100000"/>
              </a:lnSpc>
              <a:buSzTx/>
              <a:buNone/>
              <a:defRPr sz="4400">
                <a:solidFill>
                  <a:srgbClr val="000000"/>
                </a:solidFill>
                <a:latin typeface="+mn-lt"/>
                <a:ea typeface="+mn-ea"/>
                <a:cs typeface="+mn-cs"/>
                <a:sym typeface="Helvetica Light"/>
              </a:defRPr>
            </a:lvl4pPr>
            <a:lvl5pPr marL="0" indent="914400" algn="ctr">
              <a:lnSpc>
                <a:spcPct val="100000"/>
              </a:lnSpc>
              <a:buSzTx/>
              <a:buNone/>
              <a:defRPr sz="4400">
                <a:solidFill>
                  <a:srgbClr val="000000"/>
                </a:solidFill>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100" name="Image"/>
          <p:cNvSpPr/>
          <p:nvPr>
            <p:ph type="pic" idx="21"/>
          </p:nvPr>
        </p:nvSpPr>
        <p:spPr>
          <a:xfrm>
            <a:off x="7950200" y="1104900"/>
            <a:ext cx="17259302" cy="11506201"/>
          </a:xfrm>
          <a:prstGeom prst="rect">
            <a:avLst/>
          </a:prstGeom>
        </p:spPr>
        <p:txBody>
          <a:bodyPr lIns="91439" tIns="45719" rIns="91439" bIns="45719">
            <a:noAutofit/>
          </a:bodyPr>
          <a:lstStyle/>
          <a:p>
            <a:pPr/>
          </a:p>
        </p:txBody>
      </p:sp>
      <p:sp>
        <p:nvSpPr>
          <p:cNvPr id="101" name="Title Text"/>
          <p:cNvSpPr txBox="1"/>
          <p:nvPr>
            <p:ph type="title"/>
          </p:nvPr>
        </p:nvSpPr>
        <p:spPr>
          <a:xfrm>
            <a:off x="1651000" y="1104900"/>
            <a:ext cx="10223500" cy="5613400"/>
          </a:xfrm>
          <a:prstGeom prst="rect">
            <a:avLst/>
          </a:prstGeom>
        </p:spPr>
        <p:txBody>
          <a:bodyPr anchor="b"/>
          <a:lstStyle>
            <a:lvl1pPr>
              <a:defRPr b="0" sz="8400">
                <a:solidFill>
                  <a:srgbClr val="000000"/>
                </a:solidFill>
                <a:latin typeface="+mn-lt"/>
                <a:ea typeface="+mn-ea"/>
                <a:cs typeface="+mn-cs"/>
                <a:sym typeface="Helvetica Light"/>
              </a:defRPr>
            </a:lvl1pPr>
          </a:lstStyle>
          <a:p>
            <a:pPr/>
            <a:r>
              <a:t>Title Text</a:t>
            </a:r>
          </a:p>
        </p:txBody>
      </p:sp>
      <p:sp>
        <p:nvSpPr>
          <p:cNvPr id="102" name="Body Level One…"/>
          <p:cNvSpPr txBox="1"/>
          <p:nvPr>
            <p:ph type="body" sz="quarter" idx="1"/>
          </p:nvPr>
        </p:nvSpPr>
        <p:spPr>
          <a:xfrm>
            <a:off x="1651000" y="6845300"/>
            <a:ext cx="10223500" cy="5765800"/>
          </a:xfrm>
          <a:prstGeom prst="rect">
            <a:avLst/>
          </a:prstGeom>
        </p:spPr>
        <p:txBody>
          <a:bodyPr/>
          <a:lstStyle>
            <a:lvl1pPr marL="0" indent="0" algn="ctr">
              <a:lnSpc>
                <a:spcPct val="100000"/>
              </a:lnSpc>
              <a:buSzTx/>
              <a:buNone/>
              <a:defRPr sz="4400">
                <a:solidFill>
                  <a:srgbClr val="000000"/>
                </a:solidFill>
                <a:latin typeface="+mn-lt"/>
                <a:ea typeface="+mn-ea"/>
                <a:cs typeface="+mn-cs"/>
                <a:sym typeface="Helvetica Light"/>
              </a:defRPr>
            </a:lvl1pPr>
            <a:lvl2pPr marL="0" indent="228600" algn="ctr">
              <a:lnSpc>
                <a:spcPct val="100000"/>
              </a:lnSpc>
              <a:buSzTx/>
              <a:buNone/>
              <a:defRPr sz="4400">
                <a:solidFill>
                  <a:srgbClr val="000000"/>
                </a:solidFill>
                <a:latin typeface="+mn-lt"/>
                <a:ea typeface="+mn-ea"/>
                <a:cs typeface="+mn-cs"/>
                <a:sym typeface="Helvetica Light"/>
              </a:defRPr>
            </a:lvl2pPr>
            <a:lvl3pPr marL="0" indent="457200" algn="ctr">
              <a:lnSpc>
                <a:spcPct val="100000"/>
              </a:lnSpc>
              <a:buSzTx/>
              <a:buNone/>
              <a:defRPr sz="4400">
                <a:solidFill>
                  <a:srgbClr val="000000"/>
                </a:solidFill>
                <a:latin typeface="+mn-lt"/>
                <a:ea typeface="+mn-ea"/>
                <a:cs typeface="+mn-cs"/>
                <a:sym typeface="Helvetica Light"/>
              </a:defRPr>
            </a:lvl3pPr>
            <a:lvl4pPr marL="0" indent="685800" algn="ctr">
              <a:lnSpc>
                <a:spcPct val="100000"/>
              </a:lnSpc>
              <a:buSzTx/>
              <a:buNone/>
              <a:defRPr sz="4400">
                <a:solidFill>
                  <a:srgbClr val="000000"/>
                </a:solidFill>
                <a:latin typeface="+mn-lt"/>
                <a:ea typeface="+mn-ea"/>
                <a:cs typeface="+mn-cs"/>
                <a:sym typeface="Helvetica Light"/>
              </a:defRPr>
            </a:lvl4pPr>
            <a:lvl5pPr marL="0" indent="914400" algn="ctr">
              <a:lnSpc>
                <a:spcPct val="100000"/>
              </a:lnSpc>
              <a:buSzTx/>
              <a:buNone/>
              <a:defRPr sz="4400">
                <a:solidFill>
                  <a:srgbClr val="000000"/>
                </a:solidFill>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19177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4262239"/>
            <a:ext cx="21005800"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2pPr marL="1270000" indent="-635000">
              <a:buSzPct val="100000"/>
              <a:buChar char="-"/>
            </a:lvl2pPr>
            <a:lvl3pPr marL="1905000" indent="-635000"/>
            <a:lvl4pPr marL="2540000" indent="-635000"/>
            <a:lvl5pPr marL="3175000" indent="-635000"/>
          </a:lstStyle>
          <a:p>
            <a:pPr/>
            <a:r>
              <a:t>Body Level One</a:t>
            </a:r>
          </a:p>
          <a:p>
            <a:pPr lvl="1"/>
            <a:r>
              <a:t>Body Level Two</a:t>
            </a:r>
          </a:p>
          <a:p>
            <a:pPr lvl="2"/>
            <a:r>
              <a:t>Body Level Three</a:t>
            </a:r>
          </a:p>
          <a:p>
            <a:pPr lvl="3"/>
            <a:r>
              <a:t>Body Level Four</a:t>
            </a:r>
          </a:p>
          <a:p>
            <a:pPr lvl="4"/>
            <a:r>
              <a:t>Body Level Five</a:t>
            </a:r>
          </a:p>
        </p:txBody>
      </p:sp>
      <p:grpSp>
        <p:nvGrpSpPr>
          <p:cNvPr id="6" name="Group"/>
          <p:cNvGrpSpPr/>
          <p:nvPr/>
        </p:nvGrpSpPr>
        <p:grpSpPr>
          <a:xfrm>
            <a:off x="-34529" y="-64447"/>
            <a:ext cx="24452945" cy="1727201"/>
            <a:chOff x="0" y="0"/>
            <a:chExt cx="24452944" cy="1727200"/>
          </a:xfrm>
        </p:grpSpPr>
        <p:pic>
          <p:nvPicPr>
            <p:cNvPr id="4" name="Gold-Texture-Free-Download-HD-Wallpaper.jpg" descr="Gold-Texture-Free-Download-HD-Wallpaper.jpg"/>
            <p:cNvPicPr>
              <a:picLocks noChangeAspect="1"/>
            </p:cNvPicPr>
            <p:nvPr/>
          </p:nvPicPr>
          <p:blipFill>
            <a:blip r:embed="rId2">
              <a:extLst/>
            </a:blip>
            <a:srcRect l="0" t="0" r="0" b="89161"/>
            <a:stretch>
              <a:fillRect/>
            </a:stretch>
          </p:blipFill>
          <p:spPr>
            <a:xfrm>
              <a:off x="0" y="35321"/>
              <a:ext cx="24452945" cy="1656467"/>
            </a:xfrm>
            <a:prstGeom prst="rect">
              <a:avLst/>
            </a:prstGeom>
            <a:ln w="12700" cap="flat">
              <a:noFill/>
              <a:miter lim="400000"/>
            </a:ln>
            <a:effectLst/>
          </p:spPr>
        </p:pic>
        <p:pic>
          <p:nvPicPr>
            <p:cNvPr id="5" name="LifeDesign_logo.png" descr="LifeDesign_logo.png"/>
            <p:cNvPicPr>
              <a:picLocks noChangeAspect="1"/>
            </p:cNvPicPr>
            <p:nvPr/>
          </p:nvPicPr>
          <p:blipFill>
            <a:blip r:embed="rId3">
              <a:extLst/>
            </a:blip>
            <a:stretch>
              <a:fillRect/>
            </a:stretch>
          </p:blipFill>
          <p:spPr>
            <a:xfrm>
              <a:off x="19524901" y="0"/>
              <a:ext cx="4889501" cy="1727200"/>
            </a:xfrm>
            <a:prstGeom prst="rect">
              <a:avLst/>
            </a:prstGeom>
            <a:ln w="12700" cap="flat">
              <a:noFill/>
              <a:miter lim="400000"/>
            </a:ln>
            <a:effectLst>
              <a:outerShdw sx="100000" sy="100000" kx="0" ky="0" algn="b" rotWithShape="0" blurRad="63500" dist="38100" dir="2364564">
                <a:srgbClr val="53585F">
                  <a:alpha val="29875"/>
                </a:srgbClr>
              </a:outerShdw>
            </a:effectLst>
          </p:spPr>
        </p:pic>
      </p:grpSp>
      <p:sp>
        <p:nvSpPr>
          <p:cNvPr id="7" name="Slide Number"/>
          <p:cNvSpPr txBox="1"/>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825500" latinLnBrk="0">
        <a:lnSpc>
          <a:spcPct val="100000"/>
        </a:lnSpc>
        <a:spcBef>
          <a:spcPts val="0"/>
        </a:spcBef>
        <a:spcAft>
          <a:spcPts val="0"/>
        </a:spcAft>
        <a:buClrTx/>
        <a:buSzTx/>
        <a:buFontTx/>
        <a:buNone/>
        <a:tabLst/>
        <a:defRPr b="1" baseline="0" cap="none" i="0" spc="0" strike="noStrike" sz="11200" u="none">
          <a:solidFill>
            <a:srgbClr val="46C9BC"/>
          </a:solidFill>
          <a:uFillTx/>
          <a:latin typeface="Myriad Pro"/>
          <a:ea typeface="Myriad Pro"/>
          <a:cs typeface="Myriad Pro"/>
          <a:sym typeface="Myriad Pro"/>
        </a:defRPr>
      </a:lvl1pPr>
      <a:lvl2pPr marL="0" marR="0" indent="228600" algn="ctr" defTabSz="825500" latinLnBrk="0">
        <a:lnSpc>
          <a:spcPct val="100000"/>
        </a:lnSpc>
        <a:spcBef>
          <a:spcPts val="0"/>
        </a:spcBef>
        <a:spcAft>
          <a:spcPts val="0"/>
        </a:spcAft>
        <a:buClrTx/>
        <a:buSzTx/>
        <a:buFontTx/>
        <a:buNone/>
        <a:tabLst/>
        <a:defRPr b="1" baseline="0" cap="none" i="0" spc="0" strike="noStrike" sz="11200" u="none">
          <a:solidFill>
            <a:srgbClr val="46C9BC"/>
          </a:solidFill>
          <a:uFillTx/>
          <a:latin typeface="Myriad Pro"/>
          <a:ea typeface="Myriad Pro"/>
          <a:cs typeface="Myriad Pro"/>
          <a:sym typeface="Myriad Pro"/>
        </a:defRPr>
      </a:lvl2pPr>
      <a:lvl3pPr marL="0" marR="0" indent="457200" algn="ctr" defTabSz="825500" latinLnBrk="0">
        <a:lnSpc>
          <a:spcPct val="100000"/>
        </a:lnSpc>
        <a:spcBef>
          <a:spcPts val="0"/>
        </a:spcBef>
        <a:spcAft>
          <a:spcPts val="0"/>
        </a:spcAft>
        <a:buClrTx/>
        <a:buSzTx/>
        <a:buFontTx/>
        <a:buNone/>
        <a:tabLst/>
        <a:defRPr b="1" baseline="0" cap="none" i="0" spc="0" strike="noStrike" sz="11200" u="none">
          <a:solidFill>
            <a:srgbClr val="46C9BC"/>
          </a:solidFill>
          <a:uFillTx/>
          <a:latin typeface="Myriad Pro"/>
          <a:ea typeface="Myriad Pro"/>
          <a:cs typeface="Myriad Pro"/>
          <a:sym typeface="Myriad Pro"/>
        </a:defRPr>
      </a:lvl3pPr>
      <a:lvl4pPr marL="0" marR="0" indent="685800" algn="ctr" defTabSz="825500" latinLnBrk="0">
        <a:lnSpc>
          <a:spcPct val="100000"/>
        </a:lnSpc>
        <a:spcBef>
          <a:spcPts val="0"/>
        </a:spcBef>
        <a:spcAft>
          <a:spcPts val="0"/>
        </a:spcAft>
        <a:buClrTx/>
        <a:buSzTx/>
        <a:buFontTx/>
        <a:buNone/>
        <a:tabLst/>
        <a:defRPr b="1" baseline="0" cap="none" i="0" spc="0" strike="noStrike" sz="11200" u="none">
          <a:solidFill>
            <a:srgbClr val="46C9BC"/>
          </a:solidFill>
          <a:uFillTx/>
          <a:latin typeface="Myriad Pro"/>
          <a:ea typeface="Myriad Pro"/>
          <a:cs typeface="Myriad Pro"/>
          <a:sym typeface="Myriad Pro"/>
        </a:defRPr>
      </a:lvl4pPr>
      <a:lvl5pPr marL="0" marR="0" indent="914400" algn="ctr" defTabSz="825500" latinLnBrk="0">
        <a:lnSpc>
          <a:spcPct val="100000"/>
        </a:lnSpc>
        <a:spcBef>
          <a:spcPts val="0"/>
        </a:spcBef>
        <a:spcAft>
          <a:spcPts val="0"/>
        </a:spcAft>
        <a:buClrTx/>
        <a:buSzTx/>
        <a:buFontTx/>
        <a:buNone/>
        <a:tabLst/>
        <a:defRPr b="1" baseline="0" cap="none" i="0" spc="0" strike="noStrike" sz="11200" u="none">
          <a:solidFill>
            <a:srgbClr val="46C9BC"/>
          </a:solidFill>
          <a:uFillTx/>
          <a:latin typeface="Myriad Pro"/>
          <a:ea typeface="Myriad Pro"/>
          <a:cs typeface="Myriad Pro"/>
          <a:sym typeface="Myriad Pro"/>
        </a:defRPr>
      </a:lvl5pPr>
      <a:lvl6pPr marL="0" marR="0" indent="1143000" algn="ctr" defTabSz="825500" latinLnBrk="0">
        <a:lnSpc>
          <a:spcPct val="100000"/>
        </a:lnSpc>
        <a:spcBef>
          <a:spcPts val="0"/>
        </a:spcBef>
        <a:spcAft>
          <a:spcPts val="0"/>
        </a:spcAft>
        <a:buClrTx/>
        <a:buSzTx/>
        <a:buFontTx/>
        <a:buNone/>
        <a:tabLst/>
        <a:defRPr b="1" baseline="0" cap="none" i="0" spc="0" strike="noStrike" sz="11200" u="none">
          <a:solidFill>
            <a:srgbClr val="46C9BC"/>
          </a:solidFill>
          <a:uFillTx/>
          <a:latin typeface="Myriad Pro"/>
          <a:ea typeface="Myriad Pro"/>
          <a:cs typeface="Myriad Pro"/>
          <a:sym typeface="Myriad Pro"/>
        </a:defRPr>
      </a:lvl6pPr>
      <a:lvl7pPr marL="0" marR="0" indent="1371600" algn="ctr" defTabSz="825500" latinLnBrk="0">
        <a:lnSpc>
          <a:spcPct val="100000"/>
        </a:lnSpc>
        <a:spcBef>
          <a:spcPts val="0"/>
        </a:spcBef>
        <a:spcAft>
          <a:spcPts val="0"/>
        </a:spcAft>
        <a:buClrTx/>
        <a:buSzTx/>
        <a:buFontTx/>
        <a:buNone/>
        <a:tabLst/>
        <a:defRPr b="1" baseline="0" cap="none" i="0" spc="0" strike="noStrike" sz="11200" u="none">
          <a:solidFill>
            <a:srgbClr val="46C9BC"/>
          </a:solidFill>
          <a:uFillTx/>
          <a:latin typeface="Myriad Pro"/>
          <a:ea typeface="Myriad Pro"/>
          <a:cs typeface="Myriad Pro"/>
          <a:sym typeface="Myriad Pro"/>
        </a:defRPr>
      </a:lvl7pPr>
      <a:lvl8pPr marL="0" marR="0" indent="1600200" algn="ctr" defTabSz="825500" latinLnBrk="0">
        <a:lnSpc>
          <a:spcPct val="100000"/>
        </a:lnSpc>
        <a:spcBef>
          <a:spcPts val="0"/>
        </a:spcBef>
        <a:spcAft>
          <a:spcPts val="0"/>
        </a:spcAft>
        <a:buClrTx/>
        <a:buSzTx/>
        <a:buFontTx/>
        <a:buNone/>
        <a:tabLst/>
        <a:defRPr b="1" baseline="0" cap="none" i="0" spc="0" strike="noStrike" sz="11200" u="none">
          <a:solidFill>
            <a:srgbClr val="46C9BC"/>
          </a:solidFill>
          <a:uFillTx/>
          <a:latin typeface="Myriad Pro"/>
          <a:ea typeface="Myriad Pro"/>
          <a:cs typeface="Myriad Pro"/>
          <a:sym typeface="Myriad Pro"/>
        </a:defRPr>
      </a:lvl8pPr>
      <a:lvl9pPr marL="0" marR="0" indent="1828800" algn="ctr" defTabSz="825500" latinLnBrk="0">
        <a:lnSpc>
          <a:spcPct val="100000"/>
        </a:lnSpc>
        <a:spcBef>
          <a:spcPts val="0"/>
        </a:spcBef>
        <a:spcAft>
          <a:spcPts val="0"/>
        </a:spcAft>
        <a:buClrTx/>
        <a:buSzTx/>
        <a:buFontTx/>
        <a:buNone/>
        <a:tabLst/>
        <a:defRPr b="1" baseline="0" cap="none" i="0" spc="0" strike="noStrike" sz="11200" u="none">
          <a:solidFill>
            <a:srgbClr val="46C9BC"/>
          </a:solidFill>
          <a:uFillTx/>
          <a:latin typeface="Myriad Pro"/>
          <a:ea typeface="Myriad Pro"/>
          <a:cs typeface="Myriad Pro"/>
          <a:sym typeface="Myriad Pro"/>
        </a:defRPr>
      </a:lvl9pPr>
    </p:titleStyle>
    <p:bodyStyle>
      <a:lvl1pPr marL="635000" marR="0" indent="-635000" algn="l" defTabSz="825500" latinLnBrk="0">
        <a:lnSpc>
          <a:spcPct val="120000"/>
        </a:lnSpc>
        <a:spcBef>
          <a:spcPts val="0"/>
        </a:spcBef>
        <a:spcAft>
          <a:spcPts val="0"/>
        </a:spcAft>
        <a:buClrTx/>
        <a:buSzPct val="100000"/>
        <a:buFontTx/>
        <a:buChar char="•"/>
        <a:tabLst/>
        <a:defRPr b="0" baseline="0" cap="none" i="0" spc="0" strike="noStrike" sz="7000" u="none">
          <a:solidFill>
            <a:srgbClr val="8A8A8A"/>
          </a:solidFill>
          <a:uFillTx/>
          <a:latin typeface="Myriad Pro"/>
          <a:ea typeface="Myriad Pro"/>
          <a:cs typeface="Myriad Pro"/>
          <a:sym typeface="Myriad Pro"/>
        </a:defRPr>
      </a:lvl1pPr>
      <a:lvl2pPr marL="1489807" marR="0" indent="-854807" algn="l" defTabSz="825500" latinLnBrk="0">
        <a:lnSpc>
          <a:spcPct val="120000"/>
        </a:lnSpc>
        <a:spcBef>
          <a:spcPts val="0"/>
        </a:spcBef>
        <a:spcAft>
          <a:spcPts val="0"/>
        </a:spcAft>
        <a:buClrTx/>
        <a:buSzPct val="75000"/>
        <a:buFontTx/>
        <a:buChar char="•"/>
        <a:tabLst/>
        <a:defRPr b="0" baseline="0" cap="none" i="0" spc="0" strike="noStrike" sz="7000" u="none">
          <a:solidFill>
            <a:srgbClr val="8A8A8A"/>
          </a:solidFill>
          <a:uFillTx/>
          <a:latin typeface="Myriad Pro"/>
          <a:ea typeface="Myriad Pro"/>
          <a:cs typeface="Myriad Pro"/>
          <a:sym typeface="Myriad Pro"/>
        </a:defRPr>
      </a:lvl2pPr>
      <a:lvl3pPr marL="2124807" marR="0" indent="-854807" algn="l" defTabSz="825500" latinLnBrk="0">
        <a:lnSpc>
          <a:spcPct val="120000"/>
        </a:lnSpc>
        <a:spcBef>
          <a:spcPts val="0"/>
        </a:spcBef>
        <a:spcAft>
          <a:spcPts val="0"/>
        </a:spcAft>
        <a:buClrTx/>
        <a:buSzPct val="75000"/>
        <a:buFontTx/>
        <a:buChar char="•"/>
        <a:tabLst/>
        <a:defRPr b="0" baseline="0" cap="none" i="0" spc="0" strike="noStrike" sz="7000" u="none">
          <a:solidFill>
            <a:srgbClr val="8A8A8A"/>
          </a:solidFill>
          <a:uFillTx/>
          <a:latin typeface="Myriad Pro"/>
          <a:ea typeface="Myriad Pro"/>
          <a:cs typeface="Myriad Pro"/>
          <a:sym typeface="Myriad Pro"/>
        </a:defRPr>
      </a:lvl3pPr>
      <a:lvl4pPr marL="2759807" marR="0" indent="-854807" algn="l" defTabSz="825500" latinLnBrk="0">
        <a:lnSpc>
          <a:spcPct val="120000"/>
        </a:lnSpc>
        <a:spcBef>
          <a:spcPts val="0"/>
        </a:spcBef>
        <a:spcAft>
          <a:spcPts val="0"/>
        </a:spcAft>
        <a:buClrTx/>
        <a:buSzPct val="75000"/>
        <a:buFontTx/>
        <a:buChar char="•"/>
        <a:tabLst/>
        <a:defRPr b="0" baseline="0" cap="none" i="0" spc="0" strike="noStrike" sz="7000" u="none">
          <a:solidFill>
            <a:srgbClr val="8A8A8A"/>
          </a:solidFill>
          <a:uFillTx/>
          <a:latin typeface="Myriad Pro"/>
          <a:ea typeface="Myriad Pro"/>
          <a:cs typeface="Myriad Pro"/>
          <a:sym typeface="Myriad Pro"/>
        </a:defRPr>
      </a:lvl4pPr>
      <a:lvl5pPr marL="3394807" marR="0" indent="-854807" algn="l" defTabSz="825500" latinLnBrk="0">
        <a:lnSpc>
          <a:spcPct val="120000"/>
        </a:lnSpc>
        <a:spcBef>
          <a:spcPts val="0"/>
        </a:spcBef>
        <a:spcAft>
          <a:spcPts val="0"/>
        </a:spcAft>
        <a:buClrTx/>
        <a:buSzPct val="75000"/>
        <a:buFontTx/>
        <a:buChar char="•"/>
        <a:tabLst/>
        <a:defRPr b="0" baseline="0" cap="none" i="0" spc="0" strike="noStrike" sz="7000" u="none">
          <a:solidFill>
            <a:srgbClr val="8A8A8A"/>
          </a:solidFill>
          <a:uFillTx/>
          <a:latin typeface="Myriad Pro"/>
          <a:ea typeface="Myriad Pro"/>
          <a:cs typeface="Myriad Pro"/>
          <a:sym typeface="Myriad Pro"/>
        </a:defRPr>
      </a:lvl5pPr>
      <a:lvl6pPr marL="4029807" marR="0" indent="-854807" algn="l" defTabSz="825500" latinLnBrk="0">
        <a:lnSpc>
          <a:spcPct val="120000"/>
        </a:lnSpc>
        <a:spcBef>
          <a:spcPts val="0"/>
        </a:spcBef>
        <a:spcAft>
          <a:spcPts val="0"/>
        </a:spcAft>
        <a:buClrTx/>
        <a:buSzPct val="75000"/>
        <a:buFontTx/>
        <a:buChar char="•"/>
        <a:tabLst/>
        <a:defRPr b="0" baseline="0" cap="none" i="0" spc="0" strike="noStrike" sz="7000" u="none">
          <a:solidFill>
            <a:srgbClr val="8A8A8A"/>
          </a:solidFill>
          <a:uFillTx/>
          <a:latin typeface="Myriad Pro"/>
          <a:ea typeface="Myriad Pro"/>
          <a:cs typeface="Myriad Pro"/>
          <a:sym typeface="Myriad Pro"/>
        </a:defRPr>
      </a:lvl6pPr>
      <a:lvl7pPr marL="4664807" marR="0" indent="-854807" algn="l" defTabSz="825500" latinLnBrk="0">
        <a:lnSpc>
          <a:spcPct val="120000"/>
        </a:lnSpc>
        <a:spcBef>
          <a:spcPts val="0"/>
        </a:spcBef>
        <a:spcAft>
          <a:spcPts val="0"/>
        </a:spcAft>
        <a:buClrTx/>
        <a:buSzPct val="75000"/>
        <a:buFontTx/>
        <a:buChar char="•"/>
        <a:tabLst/>
        <a:defRPr b="0" baseline="0" cap="none" i="0" spc="0" strike="noStrike" sz="7000" u="none">
          <a:solidFill>
            <a:srgbClr val="8A8A8A"/>
          </a:solidFill>
          <a:uFillTx/>
          <a:latin typeface="Myriad Pro"/>
          <a:ea typeface="Myriad Pro"/>
          <a:cs typeface="Myriad Pro"/>
          <a:sym typeface="Myriad Pro"/>
        </a:defRPr>
      </a:lvl7pPr>
      <a:lvl8pPr marL="5299807" marR="0" indent="-854807" algn="l" defTabSz="825500" latinLnBrk="0">
        <a:lnSpc>
          <a:spcPct val="120000"/>
        </a:lnSpc>
        <a:spcBef>
          <a:spcPts val="0"/>
        </a:spcBef>
        <a:spcAft>
          <a:spcPts val="0"/>
        </a:spcAft>
        <a:buClrTx/>
        <a:buSzPct val="75000"/>
        <a:buFontTx/>
        <a:buChar char="•"/>
        <a:tabLst/>
        <a:defRPr b="0" baseline="0" cap="none" i="0" spc="0" strike="noStrike" sz="7000" u="none">
          <a:solidFill>
            <a:srgbClr val="8A8A8A"/>
          </a:solidFill>
          <a:uFillTx/>
          <a:latin typeface="Myriad Pro"/>
          <a:ea typeface="Myriad Pro"/>
          <a:cs typeface="Myriad Pro"/>
          <a:sym typeface="Myriad Pro"/>
        </a:defRPr>
      </a:lvl8pPr>
      <a:lvl9pPr marL="5934807" marR="0" indent="-854807" algn="l" defTabSz="825500" latinLnBrk="0">
        <a:lnSpc>
          <a:spcPct val="120000"/>
        </a:lnSpc>
        <a:spcBef>
          <a:spcPts val="0"/>
        </a:spcBef>
        <a:spcAft>
          <a:spcPts val="0"/>
        </a:spcAft>
        <a:buClrTx/>
        <a:buSzPct val="75000"/>
        <a:buFontTx/>
        <a:buChar char="•"/>
        <a:tabLst/>
        <a:defRPr b="0" baseline="0" cap="none" i="0" spc="0" strike="noStrike" sz="7000" u="none">
          <a:solidFill>
            <a:srgbClr val="8A8A8A"/>
          </a:solidFill>
          <a:uFillTx/>
          <a:latin typeface="Myriad Pro"/>
          <a:ea typeface="Myriad Pro"/>
          <a:cs typeface="Myriad Pro"/>
          <a:sym typeface="Myriad Pro"/>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image" Target="../media/image1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mylifedesign.biz/energie-designer-launch-1/" TargetMode="External"/><Relationship Id="rId4" Type="http://schemas.openxmlformats.org/officeDocument/2006/relationships/image" Target="../media/image18.png"/><Relationship Id="rId5" Type="http://schemas.openxmlformats.org/officeDocument/2006/relationships/image" Target="../media/image1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2017-04-04-06.38.49 Filter.jpg" descr="2017-04-04-06.38.49 Filter.jpg"/>
          <p:cNvPicPr>
            <a:picLocks noChangeAspect="1"/>
          </p:cNvPicPr>
          <p:nvPr/>
        </p:nvPicPr>
        <p:blipFill>
          <a:blip r:embed="rId3">
            <a:extLst/>
          </a:blip>
          <a:srcRect l="0" t="24500" r="0" b="23264"/>
          <a:stretch>
            <a:fillRect/>
          </a:stretch>
        </p:blipFill>
        <p:spPr>
          <a:xfrm>
            <a:off x="-134938" y="1629695"/>
            <a:ext cx="24570393" cy="9625815"/>
          </a:xfrm>
          <a:prstGeom prst="rect">
            <a:avLst/>
          </a:prstGeom>
          <a:ln w="12700">
            <a:miter lim="400000"/>
          </a:ln>
        </p:spPr>
      </p:pic>
      <p:sp>
        <p:nvSpPr>
          <p:cNvPr id="140" name="Leichtigkeit als (Business)-Gewohnheit!"/>
          <p:cNvSpPr txBox="1"/>
          <p:nvPr>
            <p:ph type="ctrTitle"/>
          </p:nvPr>
        </p:nvSpPr>
        <p:spPr>
          <a:xfrm>
            <a:off x="59134" y="11702388"/>
            <a:ext cx="24291132" cy="1404013"/>
          </a:xfrm>
          <a:prstGeom prst="rect">
            <a:avLst/>
          </a:prstGeom>
        </p:spPr>
        <p:txBody>
          <a:bodyPr/>
          <a:lstStyle>
            <a:lvl1pPr>
              <a:defRPr sz="7800"/>
            </a:lvl1pPr>
          </a:lstStyle>
          <a:p>
            <a:pPr/>
            <a:r>
              <a:t>Leichtigkeit als (Business)-Gewohnheit!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Erfolg = das tun, was du dir vorgenommen hast, so einfach und mühelos wie möglich!"/>
          <p:cNvSpPr txBox="1"/>
          <p:nvPr>
            <p:ph type="title"/>
          </p:nvPr>
        </p:nvSpPr>
        <p:spPr>
          <a:prstGeom prst="rect">
            <a:avLst/>
          </a:prstGeom>
        </p:spPr>
        <p:txBody>
          <a:bodyPr/>
          <a:lstStyle>
            <a:lvl1pPr defTabSz="775969">
              <a:defRPr sz="10528">
                <a:solidFill>
                  <a:srgbClr val="FB2C73"/>
                </a:solidFill>
              </a:defRPr>
            </a:lvl1pPr>
          </a:lstStyle>
          <a:p>
            <a:pPr/>
            <a:r>
              <a:t>Erfolg = das tun, was du dir vorgenommen hast, so einfach und mühelos wie möglich!</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Am Ende dieses Trainings wirst du wissen"/>
          <p:cNvSpPr txBox="1"/>
          <p:nvPr>
            <p:ph type="title"/>
          </p:nvPr>
        </p:nvSpPr>
        <p:spPr>
          <a:prstGeom prst="rect">
            <a:avLst/>
          </a:prstGeom>
        </p:spPr>
        <p:txBody>
          <a:bodyPr/>
          <a:lstStyle>
            <a:lvl1pPr defTabSz="660400">
              <a:defRPr sz="8960"/>
            </a:lvl1pPr>
          </a:lstStyle>
          <a:p>
            <a:pPr/>
            <a:r>
              <a:t>Am Ende dieses Trainings wirst du wissen</a:t>
            </a:r>
          </a:p>
        </p:txBody>
      </p:sp>
      <p:sp>
        <p:nvSpPr>
          <p:cNvPr id="176" name="Was die größte Zeit- &amp; Energievampire sind (und nein, es sind nicht andere Menschen ;-)…"/>
          <p:cNvSpPr txBox="1"/>
          <p:nvPr>
            <p:ph type="body" idx="1"/>
          </p:nvPr>
        </p:nvSpPr>
        <p:spPr>
          <a:prstGeom prst="rect">
            <a:avLst/>
          </a:prstGeom>
        </p:spPr>
        <p:txBody>
          <a:bodyPr/>
          <a:lstStyle/>
          <a:p>
            <a:pPr/>
            <a:r>
              <a:t>Was die größte Zeit- &amp; Energievampire sind (und nein, es sind nicht andere Menschen ;-)</a:t>
            </a:r>
          </a:p>
          <a:p>
            <a:pPr/>
            <a:r>
              <a:t>Wie du Leichtigkeit in deinem Leben &amp; Business verhindern oder vermehren kannst.</a:t>
            </a:r>
          </a:p>
          <a:p>
            <a:pPr/>
            <a:r>
              <a:t>Was wirklich für den nächsten Sprung in deinem Business verantwortlich sein wird.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Win - Win - Win - Win"/>
          <p:cNvSpPr txBox="1"/>
          <p:nvPr>
            <p:ph type="title"/>
          </p:nvPr>
        </p:nvSpPr>
        <p:spPr>
          <a:prstGeom prst="rect">
            <a:avLst/>
          </a:prstGeom>
        </p:spPr>
        <p:txBody>
          <a:bodyPr/>
          <a:lstStyle/>
          <a:p>
            <a:pPr/>
            <a:r>
              <a:t>Win - Win - Win - Win</a:t>
            </a:r>
          </a:p>
        </p:txBody>
      </p:sp>
      <p:pic>
        <p:nvPicPr>
          <p:cNvPr id="179" name="present-150291_1280.png" descr="present-150291_1280.png"/>
          <p:cNvPicPr>
            <a:picLocks noChangeAspect="1"/>
          </p:cNvPicPr>
          <p:nvPr/>
        </p:nvPicPr>
        <p:blipFill>
          <a:blip r:embed="rId2">
            <a:extLst/>
          </a:blip>
          <a:stretch>
            <a:fillRect/>
          </a:stretch>
        </p:blipFill>
        <p:spPr>
          <a:xfrm>
            <a:off x="9312027" y="6062993"/>
            <a:ext cx="6911092" cy="7071302"/>
          </a:xfrm>
          <a:prstGeom prst="rect">
            <a:avLst/>
          </a:prstGeom>
          <a:ln w="12700">
            <a:miter lim="400000"/>
          </a:ln>
        </p:spPr>
      </p:pic>
      <p:pic>
        <p:nvPicPr>
          <p:cNvPr id="180" name="Screenshot 2020-07-02 at 23.59.55.png" descr="Screenshot 2020-07-02 at 23.59.55.png"/>
          <p:cNvPicPr>
            <a:picLocks noChangeAspect="1"/>
          </p:cNvPicPr>
          <p:nvPr/>
        </p:nvPicPr>
        <p:blipFill>
          <a:blip r:embed="rId3">
            <a:extLst/>
          </a:blip>
          <a:stretch>
            <a:fillRect/>
          </a:stretch>
        </p:blipFill>
        <p:spPr>
          <a:xfrm>
            <a:off x="347660" y="3786244"/>
            <a:ext cx="12966701" cy="7188201"/>
          </a:xfrm>
          <a:prstGeom prst="rect">
            <a:avLst/>
          </a:prstGeom>
          <a:ln w="12700">
            <a:miter lim="400000"/>
          </a:ln>
        </p:spPr>
      </p:pic>
      <p:pic>
        <p:nvPicPr>
          <p:cNvPr id="181" name="Screenshot 2020-07-02 at 23.58.46.png" descr="Screenshot 2020-07-02 at 23.58.46.png"/>
          <p:cNvPicPr>
            <a:picLocks noChangeAspect="1"/>
          </p:cNvPicPr>
          <p:nvPr/>
        </p:nvPicPr>
        <p:blipFill>
          <a:blip r:embed="rId4">
            <a:extLst/>
          </a:blip>
          <a:stretch>
            <a:fillRect/>
          </a:stretch>
        </p:blipFill>
        <p:spPr>
          <a:xfrm>
            <a:off x="12916635" y="5759037"/>
            <a:ext cx="10955711" cy="691939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9"/>
                                        </p:tgtEl>
                                        <p:attrNameLst>
                                          <p:attrName>style.visibility</p:attrName>
                                        </p:attrNameLst>
                                      </p:cBhvr>
                                      <p:to>
                                        <p:strVal val="visible"/>
                                      </p:to>
                                    </p:set>
                                    <p:animEffect filter="dissolve" transition="in">
                                      <p:cBhvr>
                                        <p:cTn id="7" dur="3000"/>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180"/>
                                        </p:tgtEl>
                                        <p:attrNameLst>
                                          <p:attrName>style.visibility</p:attrName>
                                        </p:attrNameLst>
                                      </p:cBhvr>
                                      <p:to>
                                        <p:strVal val="visible"/>
                                      </p:to>
                                    </p:set>
                                  </p:childTnLst>
                                </p:cTn>
                              </p:par>
                            </p:childTnLst>
                          </p:cTn>
                        </p:par>
                        <p:par>
                          <p:cTn id="12" fill="hold">
                            <p:stCondLst>
                              <p:cond delay="0"/>
                            </p:stCondLst>
                            <p:childTnLst>
                              <p:par>
                                <p:cTn id="13" presetClass="exit" nodeType="afterEffect" presetSubtype="0" presetID="1" grpId="3" fill="hold">
                                  <p:stCondLst>
                                    <p:cond delay="0"/>
                                  </p:stCondLst>
                                  <p:iterate type="el" backwards="0">
                                    <p:tmAbs val="0"/>
                                  </p:iterate>
                                  <p:childTnLst>
                                    <p:set>
                                      <p:cBhvr>
                                        <p:cTn id="14" fill="hold">
                                          <p:stCondLst>
                                            <p:cond delay="0"/>
                                          </p:stCondLst>
                                        </p:cTn>
                                        <p:tgtEl>
                                          <p:spTgt spid="17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1"/>
      <p:bldP build="whole" bldLvl="1" animBg="1" rev="0" advAuto="0" spid="180" grpId="2"/>
      <p:bldP build="whole" bldLvl="1" animBg="1" rev="0" advAuto="0" spid="179" grpId="3"/>
      <p:bldP build="whole" bldLvl="1" animBg="1" rev="0" advAuto="0" spid="181" grpId="4"/>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MYTHOS #1…"/>
          <p:cNvSpPr txBox="1"/>
          <p:nvPr>
            <p:ph type="title"/>
          </p:nvPr>
        </p:nvSpPr>
        <p:spPr>
          <a:prstGeom prst="rect">
            <a:avLst/>
          </a:prstGeom>
        </p:spPr>
        <p:txBody>
          <a:bodyPr/>
          <a:lstStyle/>
          <a:p>
            <a:pPr defTabSz="792479">
              <a:defRPr sz="10752"/>
            </a:pPr>
            <a:r>
              <a:t>MYTHOS #1</a:t>
            </a:r>
          </a:p>
          <a:p>
            <a:pPr defTabSz="792479">
              <a:defRPr sz="10752"/>
            </a:pPr>
            <a:r>
              <a:t>Dass es IMMER leicht gehen muss!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Größten Verhinderer von Leichtigkeit"/>
          <p:cNvSpPr txBox="1"/>
          <p:nvPr>
            <p:ph type="title"/>
          </p:nvPr>
        </p:nvSpPr>
        <p:spPr>
          <a:prstGeom prst="rect">
            <a:avLst/>
          </a:prstGeom>
        </p:spPr>
        <p:txBody>
          <a:bodyPr/>
          <a:lstStyle>
            <a:lvl1pPr defTabSz="726440">
              <a:defRPr sz="9856"/>
            </a:lvl1pPr>
          </a:lstStyle>
          <a:p>
            <a:pPr/>
            <a:r>
              <a:t>Größten Verhinderer von Leichtigkeit</a:t>
            </a:r>
          </a:p>
        </p:txBody>
      </p:sp>
      <p:sp>
        <p:nvSpPr>
          <p:cNvPr id="188" name="Erfolge nicht sehen &amp; feiern (Sklave der ToDo-Liste) —&gt; Produktivität…"/>
          <p:cNvSpPr txBox="1"/>
          <p:nvPr>
            <p:ph type="body" idx="1"/>
          </p:nvPr>
        </p:nvSpPr>
        <p:spPr>
          <a:prstGeom prst="rect">
            <a:avLst/>
          </a:prstGeom>
        </p:spPr>
        <p:txBody>
          <a:bodyPr/>
          <a:lstStyle/>
          <a:p>
            <a:pPr marL="921482" indent="-921482" defTabSz="635634">
              <a:buAutoNum type="arabicPeriod" startAt="1"/>
              <a:defRPr sz="5390"/>
            </a:pPr>
            <a:r>
              <a:t>Erfolge nicht sehen &amp; feiern (Sklave der ToDo-Liste) —&gt; </a:t>
            </a:r>
            <a:r>
              <a:rPr b="1"/>
              <a:t>Produktivität</a:t>
            </a:r>
            <a:endParaRPr b="1"/>
          </a:p>
          <a:p>
            <a:pPr marL="921482" indent="-921482" defTabSz="635634">
              <a:buAutoNum type="arabicPeriod" startAt="1"/>
              <a:defRPr sz="5390"/>
            </a:pPr>
            <a:r>
              <a:t>Mangelnde Klarheit (z.B. Priorisieren) —&gt; </a:t>
            </a:r>
            <a:r>
              <a:rPr b="1"/>
              <a:t>Entscheidungen</a:t>
            </a:r>
            <a:endParaRPr b="1"/>
          </a:p>
          <a:p>
            <a:pPr marL="921482" indent="-921482" defTabSz="635634">
              <a:buAutoNum type="arabicPeriod" startAt="1"/>
              <a:defRPr sz="5390"/>
            </a:pPr>
            <a:r>
              <a:t>Muss, Zwang, Erwartungen, innere Reibung —&gt; </a:t>
            </a:r>
            <a:r>
              <a:rPr b="1"/>
              <a:t>Widerstand</a:t>
            </a:r>
          </a:p>
          <a:p>
            <a:pPr marL="921482" indent="-921482" defTabSz="635634">
              <a:buAutoNum type="arabicPeriod" startAt="1"/>
              <a:defRPr sz="5390"/>
            </a:pPr>
            <a:r>
              <a:t>Zeit verschwenden mit negativen Gedanken —&gt; </a:t>
            </a:r>
            <a:r>
              <a:rPr b="1"/>
              <a:t>Sorgen, Angst, schlechtes Gewissen</a:t>
            </a:r>
          </a:p>
          <a:p>
            <a:pPr lvl="1" marL="1320164" indent="-537844" defTabSz="635634">
              <a:buSzPct val="75000"/>
              <a:buChar char="•"/>
              <a:defRPr sz="5390"/>
            </a:pPr>
            <a:r>
              <a:t>Angst ist die Erwartung von Schmerz</a:t>
            </a:r>
          </a:p>
          <a:p>
            <a:pPr marL="921482" indent="-921482" defTabSz="635634">
              <a:buAutoNum type="arabicPeriod" startAt="1"/>
              <a:defRPr sz="5390"/>
            </a:pPr>
            <a:r>
              <a:t>Mangelnder Rückfluss &amp; Ergebnisse —&gt; </a:t>
            </a:r>
            <a:r>
              <a:rPr b="1"/>
              <a:t>Absicht </a:t>
            </a:r>
            <a:r>
              <a:t>(Unterbewusstsein!)</a:t>
            </a:r>
          </a:p>
          <a:p>
            <a:pPr marL="921482" indent="-921482" defTabSz="635634">
              <a:buAutoNum type="arabicPeriod" startAt="1"/>
              <a:defRPr sz="5390"/>
            </a:pPr>
            <a:r>
              <a:t>Gegen unsere Bedürfnisse arbeiten, Umfeld, Ablenkung, es sich nicht erlauben, es nicht verdient haben, hart arbeiten = wertvoll </a:t>
            </a:r>
            <a:r>
              <a:rPr b="1"/>
              <a:t>—&gt; Wert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8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Wie kannst du für mehr Leichtigkeit sorgen?"/>
          <p:cNvSpPr txBox="1"/>
          <p:nvPr>
            <p:ph type="title"/>
          </p:nvPr>
        </p:nvSpPr>
        <p:spPr>
          <a:prstGeom prst="rect">
            <a:avLst/>
          </a:prstGeom>
        </p:spPr>
        <p:txBody>
          <a:bodyPr/>
          <a:lstStyle>
            <a:lvl1pPr defTabSz="619125">
              <a:defRPr sz="8400"/>
            </a:lvl1pPr>
          </a:lstStyle>
          <a:p>
            <a:pPr/>
            <a:r>
              <a:t>Wie kannst du für mehr Leichtigkeit sorgen?</a:t>
            </a:r>
          </a:p>
        </p:txBody>
      </p:sp>
      <p:sp>
        <p:nvSpPr>
          <p:cNvPr id="193" name="Produktivität: Raum schaffen für die wichtigen Dinge im Leben, Energie managen statt Zeit, Dankbarkeit, Energiefresser reduzieren &amp; Umfeld optimieren, Erfolge sichtbar machen usw.…"/>
          <p:cNvSpPr txBox="1"/>
          <p:nvPr>
            <p:ph type="body" idx="1"/>
          </p:nvPr>
        </p:nvSpPr>
        <p:spPr>
          <a:prstGeom prst="rect">
            <a:avLst/>
          </a:prstGeom>
        </p:spPr>
        <p:txBody>
          <a:bodyPr/>
          <a:lstStyle/>
          <a:p>
            <a:pPr marL="753940" indent="-753940" defTabSz="520065">
              <a:buAutoNum type="arabicPeriod" startAt="1"/>
              <a:defRPr sz="4410"/>
            </a:pPr>
            <a:r>
              <a:rPr b="1"/>
              <a:t>Produktivität</a:t>
            </a:r>
            <a:r>
              <a:t>: Raum schaffen für die wichtigen Dinge im Leben, Energie managen statt Zeit, Dankbarkeit, Energiefresser reduzieren &amp; Umfeld optimieren, Erfolge sichtbar machen usw.</a:t>
            </a:r>
          </a:p>
          <a:p>
            <a:pPr marL="753940" indent="-753940" defTabSz="520065">
              <a:buAutoNum type="arabicPeriod" startAt="1"/>
              <a:defRPr sz="4410"/>
            </a:pPr>
            <a:r>
              <a:rPr b="1"/>
              <a:t>Entscheidungen</a:t>
            </a:r>
            <a:r>
              <a:t>: Wer will ich sein, was ist mir wichtig, wie möchte ich leben, Entscheidungen daran ausrichten, schnell Entscheidungen treffen</a:t>
            </a:r>
          </a:p>
          <a:p>
            <a:pPr marL="753940" indent="-753940" defTabSz="520065">
              <a:buAutoNum type="arabicPeriod" startAt="1"/>
              <a:defRPr sz="4410"/>
            </a:pPr>
            <a:r>
              <a:rPr b="1"/>
              <a:t>Widerstand</a:t>
            </a:r>
            <a:r>
              <a:t>: mehr und mehr von dem tun, was du willst, weniger müssen</a:t>
            </a:r>
          </a:p>
          <a:p>
            <a:pPr marL="753940" indent="-753940" defTabSz="520065">
              <a:buAutoNum type="arabicPeriod" startAt="1"/>
              <a:defRPr sz="4410"/>
            </a:pPr>
            <a:r>
              <a:rPr b="1"/>
              <a:t>Sorgen / Angst</a:t>
            </a:r>
            <a:r>
              <a:t>: Kein Nährboden für Selbstzweifel, keine Zeit mehr mit Sorgen  (Beispiel Flugzeugabsturz) verbringen —&gt; Schnell aus Abwärtsspirale aussteigen!</a:t>
            </a:r>
          </a:p>
          <a:p>
            <a:pPr marL="753940" indent="-753940" defTabSz="520065">
              <a:buAutoNum type="arabicPeriod" startAt="1"/>
              <a:defRPr sz="4410"/>
            </a:pPr>
            <a:r>
              <a:rPr b="1"/>
              <a:t>Absicht</a:t>
            </a:r>
            <a:r>
              <a:t>: Unbewusste Mechanismen aushebeln, regelmäßig Unterbewusstes zu Tage bringen, Vertrauen fühlen (das Leben meint es gut mit dir).</a:t>
            </a:r>
          </a:p>
          <a:p>
            <a:pPr marL="753940" indent="-753940" defTabSz="520065">
              <a:buAutoNum type="arabicPeriod" startAt="1"/>
              <a:defRPr sz="4410"/>
            </a:pPr>
            <a:r>
              <a:rPr b="1"/>
              <a:t>Wert</a:t>
            </a:r>
            <a:r>
              <a:t>: Unerschütterlicher Selbstglaube entwickeln (den inneren Wert fühlen können).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9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Wie kann das gelingen?"/>
          <p:cNvSpPr txBox="1"/>
          <p:nvPr>
            <p:ph type="title"/>
          </p:nvPr>
        </p:nvSpPr>
        <p:spPr>
          <a:prstGeom prst="rect">
            <a:avLst/>
          </a:prstGeom>
        </p:spPr>
        <p:txBody>
          <a:bodyPr/>
          <a:lstStyle/>
          <a:p>
            <a:pPr/>
            <a:r>
              <a:t>Wie kann das gelingen?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Gewohnheiten für Leichtigkeit schaffen!…"/>
          <p:cNvSpPr txBox="1"/>
          <p:nvPr>
            <p:ph type="title"/>
          </p:nvPr>
        </p:nvSpPr>
        <p:spPr>
          <a:xfrm>
            <a:off x="1778000" y="4838700"/>
            <a:ext cx="20828000" cy="5450200"/>
          </a:xfrm>
          <a:prstGeom prst="rect">
            <a:avLst/>
          </a:prstGeom>
        </p:spPr>
        <p:txBody>
          <a:bodyPr/>
          <a:lstStyle/>
          <a:p>
            <a:pPr defTabSz="668655">
              <a:defRPr sz="9072"/>
            </a:pPr>
            <a:r>
              <a:t>Gewohnheiten für Leichtigkeit schaffen!</a:t>
            </a:r>
            <a:br/>
          </a:p>
          <a:p>
            <a:pPr defTabSz="668655">
              <a:defRPr sz="9072"/>
            </a:pPr>
            <a:r>
              <a:t>Dich tagtäglich in deinen bestmöglichen Energie-Zustand bringen!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Üben, üben, üben…"/>
          <p:cNvSpPr txBox="1"/>
          <p:nvPr>
            <p:ph type="title"/>
          </p:nvPr>
        </p:nvSpPr>
        <p:spPr>
          <a:prstGeom prst="rect">
            <a:avLst/>
          </a:prstGeom>
        </p:spPr>
        <p:txBody>
          <a:bodyPr/>
          <a:lstStyle/>
          <a:p>
            <a:pPr/>
            <a:r>
              <a:t>Üben, üben, üben…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Wer bin ich?"/>
          <p:cNvSpPr txBox="1"/>
          <p:nvPr>
            <p:ph type="title"/>
          </p:nvPr>
        </p:nvSpPr>
        <p:spPr>
          <a:prstGeom prst="rect">
            <a:avLst/>
          </a:prstGeom>
        </p:spPr>
        <p:txBody>
          <a:bodyPr/>
          <a:lstStyle/>
          <a:p>
            <a:pPr/>
            <a:r>
              <a:t>Wer bin ich?</a:t>
            </a:r>
          </a:p>
        </p:txBody>
      </p:sp>
      <p:pic>
        <p:nvPicPr>
          <p:cNvPr id="204" name="Screenshot 2020-05-07 at 18.38.07.png" descr="Screenshot 2020-05-07 at 18.38.07.png"/>
          <p:cNvPicPr>
            <a:picLocks noChangeAspect="1"/>
          </p:cNvPicPr>
          <p:nvPr/>
        </p:nvPicPr>
        <p:blipFill>
          <a:blip r:embed="rId3">
            <a:extLst/>
          </a:blip>
          <a:stretch>
            <a:fillRect/>
          </a:stretch>
        </p:blipFill>
        <p:spPr>
          <a:xfrm>
            <a:off x="948649" y="4035454"/>
            <a:ext cx="7417185" cy="8796520"/>
          </a:xfrm>
          <a:prstGeom prst="rect">
            <a:avLst/>
          </a:prstGeom>
          <a:ln w="12700">
            <a:miter lim="400000"/>
          </a:ln>
        </p:spPr>
      </p:pic>
      <p:pic>
        <p:nvPicPr>
          <p:cNvPr id="205" name="Screenshot 2020-05-07 at 18.38.24.png" descr="Screenshot 2020-05-07 at 18.38.24.png"/>
          <p:cNvPicPr>
            <a:picLocks noChangeAspect="1"/>
          </p:cNvPicPr>
          <p:nvPr/>
        </p:nvPicPr>
        <p:blipFill>
          <a:blip r:embed="rId4">
            <a:extLst/>
          </a:blip>
          <a:stretch>
            <a:fillRect/>
          </a:stretch>
        </p:blipFill>
        <p:spPr>
          <a:xfrm>
            <a:off x="6694074" y="7208267"/>
            <a:ext cx="11500687" cy="1870780"/>
          </a:xfrm>
          <a:prstGeom prst="rect">
            <a:avLst/>
          </a:prstGeom>
          <a:ln w="12700">
            <a:miter lim="400000"/>
          </a:ln>
        </p:spPr>
      </p:pic>
      <p:pic>
        <p:nvPicPr>
          <p:cNvPr id="206" name="Screenshot 2020-05-07 at 18.38.57.png" descr="Screenshot 2020-05-07 at 18.38.57.png"/>
          <p:cNvPicPr>
            <a:picLocks noChangeAspect="1"/>
          </p:cNvPicPr>
          <p:nvPr/>
        </p:nvPicPr>
        <p:blipFill>
          <a:blip r:embed="rId5">
            <a:extLst/>
          </a:blip>
          <a:stretch>
            <a:fillRect/>
          </a:stretch>
        </p:blipFill>
        <p:spPr>
          <a:xfrm>
            <a:off x="9113276" y="9567590"/>
            <a:ext cx="9452468" cy="3513583"/>
          </a:xfrm>
          <a:prstGeom prst="rect">
            <a:avLst/>
          </a:prstGeom>
          <a:ln w="12700">
            <a:miter lim="400000"/>
          </a:ln>
        </p:spPr>
      </p:pic>
      <p:sp>
        <p:nvSpPr>
          <p:cNvPr id="207" name="Berufung,…"/>
          <p:cNvSpPr txBox="1"/>
          <p:nvPr>
            <p:ph type="body" sz="quarter" idx="1"/>
          </p:nvPr>
        </p:nvSpPr>
        <p:spPr>
          <a:xfrm>
            <a:off x="18586623" y="8780495"/>
            <a:ext cx="4975508" cy="2061763"/>
          </a:xfrm>
          <a:prstGeom prst="rect">
            <a:avLst/>
          </a:prstGeom>
        </p:spPr>
        <p:txBody>
          <a:bodyPr/>
          <a:lstStyle/>
          <a:p>
            <a:pPr marL="0" indent="0" algn="ctr" defTabSz="660400">
              <a:buSzTx/>
              <a:buNone/>
              <a:defRPr b="1" sz="5600"/>
            </a:pPr>
            <a:r>
              <a:t>Berufung,</a:t>
            </a:r>
          </a:p>
          <a:p>
            <a:pPr marL="0" indent="0" algn="ctr" defTabSz="660400">
              <a:buSzTx/>
              <a:buNone/>
              <a:defRPr b="1" sz="5600"/>
            </a:pPr>
            <a:r>
              <a:t>Popcorn &amp; Kino</a:t>
            </a:r>
          </a:p>
        </p:txBody>
      </p:sp>
      <p:pic>
        <p:nvPicPr>
          <p:cNvPr id="208" name="IMG_4733.jpeg" descr="IMG_4733.jpeg"/>
          <p:cNvPicPr>
            <a:picLocks noChangeAspect="1"/>
          </p:cNvPicPr>
          <p:nvPr/>
        </p:nvPicPr>
        <p:blipFill>
          <a:blip r:embed="rId6">
            <a:extLst/>
          </a:blip>
          <a:stretch>
            <a:fillRect/>
          </a:stretch>
        </p:blipFill>
        <p:spPr>
          <a:xfrm>
            <a:off x="18586623" y="4384287"/>
            <a:ext cx="4975508" cy="3738076"/>
          </a:xfrm>
          <a:prstGeom prst="rect">
            <a:avLst/>
          </a:prstGeom>
          <a:ln w="12700">
            <a:miter lim="400000"/>
          </a:ln>
        </p:spPr>
      </p:pic>
      <p:sp>
        <p:nvSpPr>
          <p:cNvPr id="209" name="Erfolg… was ist das?"/>
          <p:cNvSpPr txBox="1"/>
          <p:nvPr/>
        </p:nvSpPr>
        <p:spPr>
          <a:xfrm>
            <a:off x="2169487" y="10293499"/>
            <a:ext cx="4975509" cy="2061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759459">
              <a:lnSpc>
                <a:spcPct val="120000"/>
              </a:lnSpc>
              <a:defRPr b="1" sz="6440">
                <a:solidFill>
                  <a:srgbClr val="FFFFFF"/>
                </a:solidFill>
                <a:latin typeface="Myriad Pro"/>
                <a:ea typeface="Myriad Pro"/>
                <a:cs typeface="Myriad Pro"/>
                <a:sym typeface="Myriad Pro"/>
              </a:defRPr>
            </a:lvl1pPr>
          </a:lstStyle>
          <a:p>
            <a:pPr/>
            <a:r>
              <a:t>Erfolg… was ist das?</a:t>
            </a:r>
          </a:p>
        </p:txBody>
      </p:sp>
      <p:sp>
        <p:nvSpPr>
          <p:cNvPr id="210" name="“Das muss doch auch anders gehen!”"/>
          <p:cNvSpPr txBox="1"/>
          <p:nvPr/>
        </p:nvSpPr>
        <p:spPr>
          <a:xfrm>
            <a:off x="9704246" y="5222443"/>
            <a:ext cx="4975508" cy="20617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487044">
              <a:lnSpc>
                <a:spcPct val="120000"/>
              </a:lnSpc>
              <a:defRPr b="1" sz="4130">
                <a:solidFill>
                  <a:srgbClr val="8A8A8A"/>
                </a:solidFill>
                <a:latin typeface="Myriad Pro"/>
                <a:ea typeface="Myriad Pro"/>
                <a:cs typeface="Myriad Pro"/>
                <a:sym typeface="Myriad Pro"/>
              </a:defRPr>
            </a:lvl1pPr>
          </a:lstStyle>
          <a:p>
            <a:pPr/>
            <a:r>
              <a:t>“Das muss doch auch anders gehen!”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 grpId="4"/>
      <p:bldP build="whole" bldLvl="1" animBg="1" rev="0" advAuto="0" spid="209" grpId="5"/>
      <p:bldP build="whole" bldLvl="1" animBg="1" rev="0" advAuto="0" spid="210" grpId="6"/>
      <p:bldP build="whole" bldLvl="1" animBg="1" rev="0" advAuto="0" spid="208" grpId="3"/>
      <p:bldP build="whole" bldLvl="1" animBg="1" rev="0" advAuto="0" spid="205" grpId="1"/>
      <p:bldP build="whole" bldLvl="1" animBg="1" rev="0" advAuto="0" spid="206"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Durchbruch ohne Abrackern!"/>
          <p:cNvSpPr txBox="1"/>
          <p:nvPr>
            <p:ph type="title"/>
          </p:nvPr>
        </p:nvSpPr>
        <p:spPr>
          <a:prstGeom prst="rect">
            <a:avLst/>
          </a:prstGeom>
        </p:spPr>
        <p:txBody>
          <a:bodyPr/>
          <a:lstStyle/>
          <a:p>
            <a:pPr/>
            <a:r>
              <a:t>Durchbruch ohne Abrackern!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Was hat das mit Erfolg &amp; Durchbruch zu tun?"/>
          <p:cNvSpPr txBox="1"/>
          <p:nvPr>
            <p:ph type="title"/>
          </p:nvPr>
        </p:nvSpPr>
        <p:spPr>
          <a:xfrm>
            <a:off x="1778000" y="4754781"/>
            <a:ext cx="20828000" cy="4648201"/>
          </a:xfrm>
          <a:prstGeom prst="rect">
            <a:avLst/>
          </a:prstGeom>
        </p:spPr>
        <p:txBody>
          <a:bodyPr/>
          <a:lstStyle/>
          <a:p>
            <a:pPr/>
            <a:r>
              <a:t>Was hat das mit Erfolg &amp; Durchbruch zu tun?</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Was ist der EINE Grund, warum Menschen bei dir / jemandem buchen?"/>
          <p:cNvSpPr txBox="1"/>
          <p:nvPr>
            <p:ph type="title"/>
          </p:nvPr>
        </p:nvSpPr>
        <p:spPr>
          <a:xfrm>
            <a:off x="1778000" y="4754781"/>
            <a:ext cx="20828000" cy="4648201"/>
          </a:xfrm>
          <a:prstGeom prst="rect">
            <a:avLst/>
          </a:prstGeom>
        </p:spPr>
        <p:txBody>
          <a:bodyPr/>
          <a:lstStyle>
            <a:lvl1pPr defTabSz="775969">
              <a:defRPr sz="10528"/>
            </a:lvl1pPr>
          </a:lstStyle>
          <a:p>
            <a:pPr/>
            <a:r>
              <a:t>Was ist der EINE Grund, warum Menschen bei dir / jemandem buchen?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Energie!"/>
          <p:cNvSpPr txBox="1"/>
          <p:nvPr>
            <p:ph type="title"/>
          </p:nvPr>
        </p:nvSpPr>
        <p:spPr>
          <a:prstGeom prst="rect">
            <a:avLst/>
          </a:prstGeom>
        </p:spPr>
        <p:txBody>
          <a:bodyPr/>
          <a:lstStyle/>
          <a:p>
            <a:pPr/>
            <a:r>
              <a:t>Energie!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Iris Schwartz"/>
          <p:cNvSpPr txBox="1"/>
          <p:nvPr>
            <p:ph type="body" idx="22"/>
          </p:nvPr>
        </p:nvSpPr>
        <p:spPr>
          <a:prstGeom prst="rect">
            <a:avLst/>
          </a:prstGeom>
        </p:spPr>
        <p:txBody>
          <a:bodyPr/>
          <a:lstStyle/>
          <a:p>
            <a:pPr/>
            <a:r>
              <a:t>Iris Schwartz</a:t>
            </a:r>
          </a:p>
        </p:txBody>
      </p:sp>
      <p:pic>
        <p:nvPicPr>
          <p:cNvPr id="225" name="Screenshot 2020-07-03 at 08.58.57.png" descr="Screenshot 2020-07-03 at 08.58.57.png"/>
          <p:cNvPicPr>
            <a:picLocks noChangeAspect="1"/>
          </p:cNvPicPr>
          <p:nvPr/>
        </p:nvPicPr>
        <p:blipFill>
          <a:blip r:embed="rId2">
            <a:extLst/>
          </a:blip>
          <a:srcRect l="0" t="0" r="0" b="51736"/>
          <a:stretch>
            <a:fillRect/>
          </a:stretch>
        </p:blipFill>
        <p:spPr>
          <a:xfrm>
            <a:off x="1244203" y="4611046"/>
            <a:ext cx="10897340" cy="7261447"/>
          </a:xfrm>
          <a:prstGeom prst="rect">
            <a:avLst/>
          </a:prstGeom>
          <a:ln w="12700">
            <a:miter lim="400000"/>
          </a:ln>
        </p:spPr>
      </p:pic>
      <p:pic>
        <p:nvPicPr>
          <p:cNvPr id="226" name="Screenshot 2020-07-03 at 08.58.57.png" descr="Screenshot 2020-07-03 at 08.58.57.png"/>
          <p:cNvPicPr>
            <a:picLocks noChangeAspect="1"/>
          </p:cNvPicPr>
          <p:nvPr/>
        </p:nvPicPr>
        <p:blipFill>
          <a:blip r:embed="rId2">
            <a:extLst/>
          </a:blip>
          <a:srcRect l="0" t="48335" r="0" b="0"/>
          <a:stretch>
            <a:fillRect/>
          </a:stretch>
        </p:blipFill>
        <p:spPr>
          <a:xfrm>
            <a:off x="12840692" y="4753317"/>
            <a:ext cx="10720580" cy="7647003"/>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Was würde Energie und Leichtigkeit für einen Unterschied in deinem Leben &amp; Business machen?"/>
          <p:cNvSpPr txBox="1"/>
          <p:nvPr>
            <p:ph type="title"/>
          </p:nvPr>
        </p:nvSpPr>
        <p:spPr>
          <a:prstGeom prst="rect">
            <a:avLst/>
          </a:prstGeom>
        </p:spPr>
        <p:txBody>
          <a:bodyPr/>
          <a:lstStyle>
            <a:lvl1pPr defTabSz="751205">
              <a:defRPr sz="10192"/>
            </a:lvl1pPr>
          </a:lstStyle>
          <a:p>
            <a:pPr/>
            <a:r>
              <a:t>Was würde Energie und Leichtigkeit für einen Unterschied in deinem Leben &amp; Business machen?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Gemeinsam Grossartig"/>
          <p:cNvSpPr txBox="1"/>
          <p:nvPr>
            <p:ph type="title"/>
          </p:nvPr>
        </p:nvSpPr>
        <p:spPr>
          <a:prstGeom prst="rect">
            <a:avLst/>
          </a:prstGeom>
        </p:spPr>
        <p:txBody>
          <a:bodyPr/>
          <a:lstStyle/>
          <a:p>
            <a:pPr/>
            <a:r>
              <a:t>Gemeinsam Grossartig</a:t>
            </a:r>
          </a:p>
        </p:txBody>
      </p:sp>
      <p:pic>
        <p:nvPicPr>
          <p:cNvPr id="231" name="Screenshot 2020-06-29 at 23.20.42.png" descr="Screenshot 2020-06-29 at 23.20.42.png"/>
          <p:cNvPicPr>
            <a:picLocks noChangeAspect="1"/>
          </p:cNvPicPr>
          <p:nvPr/>
        </p:nvPicPr>
        <p:blipFill>
          <a:blip r:embed="rId2">
            <a:extLst/>
          </a:blip>
          <a:stretch>
            <a:fillRect/>
          </a:stretch>
        </p:blipFill>
        <p:spPr>
          <a:xfrm>
            <a:off x="937142" y="4865046"/>
            <a:ext cx="7632105" cy="3860118"/>
          </a:xfrm>
          <a:prstGeom prst="rect">
            <a:avLst/>
          </a:prstGeom>
          <a:ln w="12700">
            <a:miter lim="400000"/>
          </a:ln>
        </p:spPr>
      </p:pic>
      <p:pic>
        <p:nvPicPr>
          <p:cNvPr id="232" name="Screenshot 2020-06-29 at 23.20.56.png" descr="Screenshot 2020-06-29 at 23.20.56.png"/>
          <p:cNvPicPr>
            <a:picLocks noChangeAspect="1"/>
          </p:cNvPicPr>
          <p:nvPr/>
        </p:nvPicPr>
        <p:blipFill>
          <a:blip r:embed="rId3">
            <a:extLst/>
          </a:blip>
          <a:stretch>
            <a:fillRect/>
          </a:stretch>
        </p:blipFill>
        <p:spPr>
          <a:xfrm>
            <a:off x="10677083" y="4865046"/>
            <a:ext cx="7973429" cy="4551634"/>
          </a:xfrm>
          <a:prstGeom prst="rect">
            <a:avLst/>
          </a:prstGeom>
          <a:ln w="12700">
            <a:miter lim="400000"/>
          </a:ln>
        </p:spPr>
      </p:pic>
      <p:pic>
        <p:nvPicPr>
          <p:cNvPr id="233" name="Screenshot 2020-06-29 at 23.21.07.png" descr="Screenshot 2020-06-29 at 23.21.07.png"/>
          <p:cNvPicPr>
            <a:picLocks noChangeAspect="1"/>
          </p:cNvPicPr>
          <p:nvPr/>
        </p:nvPicPr>
        <p:blipFill>
          <a:blip r:embed="rId4">
            <a:extLst/>
          </a:blip>
          <a:stretch>
            <a:fillRect/>
          </a:stretch>
        </p:blipFill>
        <p:spPr>
          <a:xfrm>
            <a:off x="4764322" y="9543321"/>
            <a:ext cx="7788152" cy="3350717"/>
          </a:xfrm>
          <a:prstGeom prst="rect">
            <a:avLst/>
          </a:prstGeom>
          <a:ln w="12700">
            <a:miter lim="400000"/>
          </a:ln>
        </p:spPr>
      </p:pic>
      <p:pic>
        <p:nvPicPr>
          <p:cNvPr id="234" name="Screenshot 2020-06-29 at 23.21.19.png" descr="Screenshot 2020-06-29 at 23.21.19.png"/>
          <p:cNvPicPr>
            <a:picLocks noChangeAspect="1"/>
          </p:cNvPicPr>
          <p:nvPr/>
        </p:nvPicPr>
        <p:blipFill>
          <a:blip r:embed="rId5">
            <a:extLst/>
          </a:blip>
          <a:stretch>
            <a:fillRect/>
          </a:stretch>
        </p:blipFill>
        <p:spPr>
          <a:xfrm>
            <a:off x="15581596" y="9874825"/>
            <a:ext cx="8391280" cy="3125497"/>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Gemeinsam Grossartig"/>
          <p:cNvSpPr txBox="1"/>
          <p:nvPr>
            <p:ph type="title"/>
          </p:nvPr>
        </p:nvSpPr>
        <p:spPr>
          <a:prstGeom prst="rect">
            <a:avLst/>
          </a:prstGeom>
        </p:spPr>
        <p:txBody>
          <a:bodyPr/>
          <a:lstStyle/>
          <a:p>
            <a:pPr/>
            <a:r>
              <a:t>Gemeinsam Grossartig</a:t>
            </a:r>
          </a:p>
        </p:txBody>
      </p:sp>
      <p:pic>
        <p:nvPicPr>
          <p:cNvPr id="237" name="Screenshot_2020-07-02_at_10_37_30.jpg" descr="Screenshot_2020-07-02_at_10_37_30.jpg"/>
          <p:cNvPicPr>
            <a:picLocks noChangeAspect="1"/>
          </p:cNvPicPr>
          <p:nvPr/>
        </p:nvPicPr>
        <p:blipFill>
          <a:blip r:embed="rId2">
            <a:extLst/>
          </a:blip>
          <a:stretch>
            <a:fillRect/>
          </a:stretch>
        </p:blipFill>
        <p:spPr>
          <a:xfrm>
            <a:off x="12277178" y="5174071"/>
            <a:ext cx="8322421" cy="6921480"/>
          </a:xfrm>
          <a:prstGeom prst="rect">
            <a:avLst/>
          </a:prstGeom>
          <a:ln w="12700">
            <a:miter lim="400000"/>
          </a:ln>
        </p:spPr>
      </p:pic>
      <p:pic>
        <p:nvPicPr>
          <p:cNvPr id="238" name="Tanja Gerster.PNG" descr="Tanja Gerster.PNG"/>
          <p:cNvPicPr>
            <a:picLocks noChangeAspect="1"/>
          </p:cNvPicPr>
          <p:nvPr/>
        </p:nvPicPr>
        <p:blipFill>
          <a:blip r:embed="rId3">
            <a:extLst/>
          </a:blip>
          <a:srcRect l="0" t="13418" r="0" b="7472"/>
          <a:stretch>
            <a:fillRect/>
          </a:stretch>
        </p:blipFill>
        <p:spPr>
          <a:xfrm>
            <a:off x="3746317" y="4393010"/>
            <a:ext cx="6029312" cy="8483753"/>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Eine häufige Frage, die ich nach dem Training bekomme:"/>
          <p:cNvSpPr txBox="1"/>
          <p:nvPr>
            <p:ph type="title"/>
          </p:nvPr>
        </p:nvSpPr>
        <p:spPr>
          <a:xfrm>
            <a:off x="1689100" y="2440767"/>
            <a:ext cx="21005800" cy="2286001"/>
          </a:xfrm>
          <a:prstGeom prst="rect">
            <a:avLst/>
          </a:prstGeom>
        </p:spPr>
        <p:txBody>
          <a:bodyPr/>
          <a:lstStyle>
            <a:lvl1pPr defTabSz="569594">
              <a:defRPr sz="7728"/>
            </a:lvl1pPr>
          </a:lstStyle>
          <a:p>
            <a:pPr/>
            <a:r>
              <a:t>Eine häufige Frage, die ich nach dem Training bekomme:</a:t>
            </a:r>
          </a:p>
        </p:txBody>
      </p:sp>
      <p:sp>
        <p:nvSpPr>
          <p:cNvPr id="241" name="Ist es möglich mit dir die nächsten Schritte zu gehen und noch mehr Unterstützung bei der Umsetzung zu bekommen?…"/>
          <p:cNvSpPr txBox="1"/>
          <p:nvPr>
            <p:ph type="body" idx="1"/>
          </p:nvPr>
        </p:nvSpPr>
        <p:spPr>
          <a:prstGeom prst="rect">
            <a:avLst/>
          </a:prstGeom>
        </p:spPr>
        <p:txBody>
          <a:bodyPr/>
          <a:lstStyle/>
          <a:p>
            <a:pPr marL="0" indent="0">
              <a:buSzTx/>
              <a:buNone/>
            </a:pPr>
          </a:p>
          <a:p>
            <a:pPr marL="0" indent="0">
              <a:buSzTx/>
              <a:buNone/>
            </a:pPr>
            <a:r>
              <a:t>Ist es möglich mit dir die nächsten Schritte zu gehen und noch mehr Unterstützung bei der Umsetzung zu bekommen?</a:t>
            </a:r>
          </a:p>
          <a:p>
            <a:pPr marL="0" indent="0">
              <a:buSzTx/>
              <a:buNone/>
            </a:pPr>
          </a:p>
          <a:p>
            <a:pPr marL="0" indent="0">
              <a:buSzTx/>
              <a:buNone/>
              <a:defRPr>
                <a:solidFill>
                  <a:srgbClr val="FB2C73"/>
                </a:solidFill>
              </a:defRPr>
            </a:pPr>
            <a:r>
              <a:t>Die Antwort ist JA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Du hast die Wahl:"/>
          <p:cNvSpPr txBox="1"/>
          <p:nvPr>
            <p:ph type="title"/>
          </p:nvPr>
        </p:nvSpPr>
        <p:spPr>
          <a:xfrm>
            <a:off x="1689100" y="2251903"/>
            <a:ext cx="21005800" cy="2286001"/>
          </a:xfrm>
          <a:prstGeom prst="rect">
            <a:avLst/>
          </a:prstGeom>
        </p:spPr>
        <p:txBody>
          <a:bodyPr/>
          <a:lstStyle/>
          <a:p>
            <a:pPr/>
            <a:r>
              <a:t>Du hast die Wahl:</a:t>
            </a:r>
          </a:p>
        </p:txBody>
      </p:sp>
      <p:sp>
        <p:nvSpPr>
          <p:cNvPr id="244" name="OPTION 1 Du kannst……"/>
          <p:cNvSpPr txBox="1"/>
          <p:nvPr/>
        </p:nvSpPr>
        <p:spPr>
          <a:xfrm>
            <a:off x="1689100" y="4490839"/>
            <a:ext cx="10733769"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120000"/>
              </a:lnSpc>
              <a:defRPr sz="7000">
                <a:solidFill>
                  <a:srgbClr val="8A8A8A"/>
                </a:solidFill>
                <a:latin typeface="Myriad Pro"/>
                <a:ea typeface="Myriad Pro"/>
                <a:cs typeface="Myriad Pro"/>
                <a:sym typeface="Myriad Pro"/>
              </a:defRPr>
            </a:pPr>
            <a:r>
              <a:rPr>
                <a:solidFill>
                  <a:srgbClr val="FB2C73"/>
                </a:solidFill>
              </a:rPr>
              <a:t>OPTION 1</a:t>
            </a:r>
            <a:br/>
            <a:r>
              <a:t>Du kannst…</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weiter an deinen Marketing-Strategien, Sales Funnel, Webseite &amp; Co basteln.</a:t>
            </a:r>
          </a:p>
        </p:txBody>
      </p:sp>
      <p:sp>
        <p:nvSpPr>
          <p:cNvPr id="245" name="Option 2 Du kannst……"/>
          <p:cNvSpPr txBox="1"/>
          <p:nvPr/>
        </p:nvSpPr>
        <p:spPr>
          <a:xfrm>
            <a:off x="13113483" y="4478139"/>
            <a:ext cx="10733770"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120000"/>
              </a:lnSpc>
              <a:defRPr sz="7000">
                <a:solidFill>
                  <a:srgbClr val="8A8A8A"/>
                </a:solidFill>
                <a:latin typeface="Myriad Pro"/>
                <a:ea typeface="Myriad Pro"/>
                <a:cs typeface="Myriad Pro"/>
                <a:sym typeface="Myriad Pro"/>
              </a:defRPr>
            </a:pPr>
            <a:r>
              <a:rPr>
                <a:solidFill>
                  <a:srgbClr val="FB2C73"/>
                </a:solidFill>
              </a:rPr>
              <a:t>Option 2</a:t>
            </a:r>
            <a:br/>
            <a:r>
              <a:t>Du kannst…</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deine Energie, deine Freude, deine Leichtigkeit mit </a:t>
            </a:r>
            <a:r>
              <a:rPr b="1">
                <a:solidFill>
                  <a:srgbClr val="FB2C73"/>
                </a:solidFill>
              </a:rPr>
              <a:t>EnergieDesign </a:t>
            </a:r>
            <a:r>
              <a:t>steigern und den Erfolg zu dir kommen lassen :-)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245">
                                            <p:bg/>
                                          </p:spTgt>
                                        </p:tgtEl>
                                        <p:attrNameLst>
                                          <p:attrName>style.visibility</p:attrName>
                                        </p:attrNameLst>
                                      </p:cBhvr>
                                      <p:to>
                                        <p:strVal val="visible"/>
                                      </p:to>
                                    </p:set>
                                  </p:childTnLst>
                                </p:cTn>
                              </p:par>
                              <p:par>
                                <p:cTn id="17" presetClass="entr" nodeType="withEffect" presetSubtype="0" presetID="1" grpId="2" fill="hold">
                                  <p:stCondLst>
                                    <p:cond delay="0"/>
                                  </p:stCondLst>
                                  <p:iterate type="el" backwards="0">
                                    <p:tmAbs val="0"/>
                                  </p:iterate>
                                  <p:childTnLst>
                                    <p:set>
                                      <p:cBhvr>
                                        <p:cTn id="18" fill="hold"/>
                                        <p:tgtEl>
                                          <p:spTgt spid="24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2" fill="hold">
                                  <p:stCondLst>
                                    <p:cond delay="0"/>
                                  </p:stCondLst>
                                  <p:iterate type="el" backwards="0">
                                    <p:tmAbs val="0"/>
                                  </p:iterate>
                                  <p:childTnLst>
                                    <p:set>
                                      <p:cBhvr>
                                        <p:cTn id="22" fill="hold"/>
                                        <p:tgtEl>
                                          <p:spTgt spid="24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P build="p" bldLvl="5" animBg="1" rev="0" advAuto="0" spid="245"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Keine Sorge, das kostet jetzt nicht € 10.000 oder etwas ähnliches."/>
          <p:cNvSpPr txBox="1"/>
          <p:nvPr>
            <p:ph type="title"/>
          </p:nvPr>
        </p:nvSpPr>
        <p:spPr>
          <a:prstGeom prst="rect">
            <a:avLst/>
          </a:prstGeom>
        </p:spPr>
        <p:txBody>
          <a:bodyPr/>
          <a:lstStyle>
            <a:lvl1pPr defTabSz="800735">
              <a:defRPr sz="10864"/>
            </a:lvl1pPr>
          </a:lstStyle>
          <a:p>
            <a:pPr/>
            <a:r>
              <a:t>Keine Sorge, das kostet jetzt nicht € 10.000 oder etwas ähnliches.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Mein Ziel…"/>
          <p:cNvSpPr txBox="1"/>
          <p:nvPr>
            <p:ph type="title"/>
          </p:nvPr>
        </p:nvSpPr>
        <p:spPr>
          <a:xfrm>
            <a:off x="1778000" y="3532170"/>
            <a:ext cx="20828000" cy="7753166"/>
          </a:xfrm>
          <a:prstGeom prst="rect">
            <a:avLst/>
          </a:prstGeom>
        </p:spPr>
        <p:txBody>
          <a:bodyPr/>
          <a:lstStyle/>
          <a:p>
            <a:pPr defTabSz="627379">
              <a:defRPr sz="8512">
                <a:solidFill>
                  <a:srgbClr val="FB2C73"/>
                </a:solidFill>
              </a:defRPr>
            </a:pPr>
            <a:r>
              <a:t>Mein Ziel</a:t>
            </a:r>
          </a:p>
          <a:p>
            <a:pPr defTabSz="627379">
              <a:defRPr sz="8512"/>
            </a:pPr>
          </a:p>
          <a:p>
            <a:pPr defTabSz="627379">
              <a:defRPr sz="8512"/>
            </a:pPr>
            <a:r>
              <a:t>Dass du und dein Business auf das nächste Level hüpfen, fliegen, gleiten… ohne abstrampeln, im Kreis drehen und die 10. Strategie ausprobieren.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EnergieDesign ist genau das Richtige für dich, wenn du…"/>
          <p:cNvSpPr txBox="1"/>
          <p:nvPr>
            <p:ph type="title"/>
          </p:nvPr>
        </p:nvSpPr>
        <p:spPr>
          <a:xfrm>
            <a:off x="1689100" y="2244839"/>
            <a:ext cx="21005800" cy="2286001"/>
          </a:xfrm>
          <a:prstGeom prst="rect">
            <a:avLst/>
          </a:prstGeom>
        </p:spPr>
        <p:txBody>
          <a:bodyPr/>
          <a:lstStyle>
            <a:lvl1pPr defTabSz="594360">
              <a:defRPr sz="7776"/>
            </a:lvl1pPr>
          </a:lstStyle>
          <a:p>
            <a:pPr/>
            <a:r>
              <a:t>EnergieDesign ist genau das Richtige für dich, wenn du…</a:t>
            </a:r>
          </a:p>
        </p:txBody>
      </p:sp>
      <p:sp>
        <p:nvSpPr>
          <p:cNvPr id="250" name="Bereit für den Durchbruch, das nächste Level bist (egal wo du stehst!)…"/>
          <p:cNvSpPr txBox="1"/>
          <p:nvPr>
            <p:ph type="body" idx="1"/>
          </p:nvPr>
        </p:nvSpPr>
        <p:spPr>
          <a:xfrm>
            <a:off x="1689100" y="4732292"/>
            <a:ext cx="21005800" cy="8571905"/>
          </a:xfrm>
          <a:prstGeom prst="rect">
            <a:avLst/>
          </a:prstGeom>
        </p:spPr>
        <p:txBody>
          <a:bodyPr/>
          <a:lstStyle/>
          <a:p>
            <a:pPr marL="574765" indent="-574765" defTabSz="792479">
              <a:defRPr sz="6335"/>
            </a:pPr>
            <a:r>
              <a:t>Bereit für den Durchbruch, das nächste Level bist (egal wo du stehst!)</a:t>
            </a:r>
          </a:p>
          <a:p>
            <a:pPr marL="574765" indent="-574765" defTabSz="792479">
              <a:defRPr sz="6335"/>
            </a:pPr>
            <a:r>
              <a:t>Dir mehr Spaß, mehr Freude, mehr Leichtigkeit in deinem Leben &amp; Business wünscht.</a:t>
            </a:r>
          </a:p>
          <a:p>
            <a:pPr marL="574765" indent="-574765" defTabSz="792479">
              <a:defRPr sz="6335"/>
            </a:pPr>
            <a:r>
              <a:t>Dir endlich Ergebnisse wünscht, die du absichtsvoll kreierst!</a:t>
            </a:r>
          </a:p>
          <a:p>
            <a:pPr marL="574765" indent="-574765" defTabSz="792479">
              <a:defRPr sz="6335"/>
            </a:pPr>
            <a:r>
              <a:t>Schon vieles ausprobiert hast, aber genug von abstrampeln, im Kreis drehen, stolpern, hinfallen, wieder aufstehen… hast.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5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5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Wie du Mind, Körper &amp; Seele jeden…"/>
          <p:cNvSpPr txBox="1"/>
          <p:nvPr>
            <p:ph type="body" sz="half" idx="1"/>
          </p:nvPr>
        </p:nvSpPr>
        <p:spPr>
          <a:xfrm>
            <a:off x="1689100" y="8105875"/>
            <a:ext cx="21005800" cy="6138429"/>
          </a:xfrm>
          <a:prstGeom prst="rect">
            <a:avLst/>
          </a:prstGeom>
        </p:spPr>
        <p:txBody>
          <a:bodyPr/>
          <a:lstStyle/>
          <a:p>
            <a:pPr marL="0" indent="0" algn="ctr">
              <a:buSzTx/>
              <a:buNone/>
            </a:pPr>
            <a:r>
              <a:t>Wie du Mind, Körper &amp; Seele jeden</a:t>
            </a:r>
          </a:p>
          <a:p>
            <a:pPr marL="0" indent="0" algn="ctr">
              <a:buSzTx/>
              <a:buNone/>
            </a:pPr>
            <a:r>
              <a:t>Tag in die bestmögliche Energie versetzt</a:t>
            </a:r>
          </a:p>
          <a:p>
            <a:pPr marL="0" indent="0" algn="ctr">
              <a:buSzTx/>
              <a:buNone/>
            </a:pPr>
            <a:r>
              <a:t>und mit Leichtigkeit Wunder vollbringst!</a:t>
            </a:r>
          </a:p>
        </p:txBody>
      </p:sp>
      <p:pic>
        <p:nvPicPr>
          <p:cNvPr id="253" name="EnergieDesign_logo.png" descr="EnergieDesign_logo.png"/>
          <p:cNvPicPr>
            <a:picLocks noChangeAspect="1"/>
          </p:cNvPicPr>
          <p:nvPr/>
        </p:nvPicPr>
        <p:blipFill>
          <a:blip r:embed="rId2">
            <a:extLst/>
          </a:blip>
          <a:stretch>
            <a:fillRect/>
          </a:stretch>
        </p:blipFill>
        <p:spPr>
          <a:xfrm>
            <a:off x="6078062" y="3099401"/>
            <a:ext cx="12730630" cy="3569827"/>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Wie geht das?"/>
          <p:cNvSpPr txBox="1"/>
          <p:nvPr>
            <p:ph type="title"/>
          </p:nvPr>
        </p:nvSpPr>
        <p:spPr>
          <a:xfrm>
            <a:off x="1689100" y="2251903"/>
            <a:ext cx="21005800" cy="2286001"/>
          </a:xfrm>
          <a:prstGeom prst="rect">
            <a:avLst/>
          </a:prstGeom>
        </p:spPr>
        <p:txBody>
          <a:bodyPr/>
          <a:lstStyle/>
          <a:p>
            <a:pPr/>
            <a:r>
              <a:t>Wie geht das?</a:t>
            </a:r>
          </a:p>
        </p:txBody>
      </p:sp>
      <p:sp>
        <p:nvSpPr>
          <p:cNvPr id="256" name="OPTION 1 EnergieBoost Calls"/>
          <p:cNvSpPr txBox="1"/>
          <p:nvPr/>
        </p:nvSpPr>
        <p:spPr>
          <a:xfrm>
            <a:off x="1689100" y="4490839"/>
            <a:ext cx="10733769"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120000"/>
              </a:lnSpc>
              <a:defRPr sz="7000">
                <a:solidFill>
                  <a:srgbClr val="8A8A8A"/>
                </a:solidFill>
                <a:latin typeface="Myriad Pro"/>
                <a:ea typeface="Myriad Pro"/>
                <a:cs typeface="Myriad Pro"/>
                <a:sym typeface="Myriad Pro"/>
              </a:defRPr>
            </a:pPr>
            <a:r>
              <a:rPr>
                <a:solidFill>
                  <a:srgbClr val="FB2C73"/>
                </a:solidFill>
              </a:rPr>
              <a:t>OPTION 1</a:t>
            </a:r>
            <a:br/>
            <a:r>
              <a:rPr b="1">
                <a:solidFill>
                  <a:srgbClr val="46C9BC"/>
                </a:solidFill>
              </a:rPr>
              <a:t>EnergieBoost Calls</a:t>
            </a:r>
          </a:p>
        </p:txBody>
      </p:sp>
      <p:sp>
        <p:nvSpPr>
          <p:cNvPr id="257" name="Option 2 EnergieDesign"/>
          <p:cNvSpPr txBox="1"/>
          <p:nvPr/>
        </p:nvSpPr>
        <p:spPr>
          <a:xfrm>
            <a:off x="13074634" y="4478139"/>
            <a:ext cx="10772618" cy="92078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120000"/>
              </a:lnSpc>
              <a:defRPr sz="7000">
                <a:solidFill>
                  <a:srgbClr val="8A8A8A"/>
                </a:solidFill>
                <a:latin typeface="Myriad Pro"/>
                <a:ea typeface="Myriad Pro"/>
                <a:cs typeface="Myriad Pro"/>
                <a:sym typeface="Myriad Pro"/>
              </a:defRPr>
            </a:pPr>
            <a:r>
              <a:rPr>
                <a:solidFill>
                  <a:srgbClr val="FB2C73"/>
                </a:solidFill>
              </a:rPr>
              <a:t>Option 2</a:t>
            </a:r>
            <a:br/>
            <a:r>
              <a:rPr b="1">
                <a:solidFill>
                  <a:srgbClr val="46C9BC"/>
                </a:solidFill>
              </a:rPr>
              <a:t>EnergieDesign</a:t>
            </a:r>
          </a:p>
        </p:txBody>
      </p:sp>
      <p:pic>
        <p:nvPicPr>
          <p:cNvPr id="258" name="Coaching_Skype.png" descr="Coaching_Skype.png"/>
          <p:cNvPicPr>
            <a:picLocks noChangeAspect="1"/>
          </p:cNvPicPr>
          <p:nvPr/>
        </p:nvPicPr>
        <p:blipFill>
          <a:blip r:embed="rId2">
            <a:extLst/>
          </a:blip>
          <a:stretch>
            <a:fillRect/>
          </a:stretch>
        </p:blipFill>
        <p:spPr>
          <a:xfrm>
            <a:off x="1557161" y="7043711"/>
            <a:ext cx="7910437" cy="6069053"/>
          </a:xfrm>
          <a:prstGeom prst="rect">
            <a:avLst/>
          </a:prstGeom>
          <a:ln w="12700">
            <a:miter lim="400000"/>
          </a:ln>
        </p:spPr>
      </p:pic>
      <p:pic>
        <p:nvPicPr>
          <p:cNvPr id="259" name="EnergieDesigner_Collage.png" descr="EnergieDesigner_Collage.png"/>
          <p:cNvPicPr>
            <a:picLocks noChangeAspect="1"/>
          </p:cNvPicPr>
          <p:nvPr/>
        </p:nvPicPr>
        <p:blipFill>
          <a:blip r:embed="rId3">
            <a:extLst/>
          </a:blip>
          <a:stretch>
            <a:fillRect/>
          </a:stretch>
        </p:blipFill>
        <p:spPr>
          <a:xfrm>
            <a:off x="12307328" y="6349235"/>
            <a:ext cx="7191044" cy="627932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257">
                                            <p:bg/>
                                          </p:spTgt>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257">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2"/>
      <p:bldP build="p" bldLvl="5" animBg="1" rev="0" advAuto="0" spid="256"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Wie geht das?"/>
          <p:cNvSpPr txBox="1"/>
          <p:nvPr>
            <p:ph type="title"/>
          </p:nvPr>
        </p:nvSpPr>
        <p:spPr>
          <a:xfrm>
            <a:off x="1689100" y="2251903"/>
            <a:ext cx="21005800" cy="2286001"/>
          </a:xfrm>
          <a:prstGeom prst="rect">
            <a:avLst/>
          </a:prstGeom>
        </p:spPr>
        <p:txBody>
          <a:bodyPr/>
          <a:lstStyle/>
          <a:p>
            <a:pPr/>
            <a:r>
              <a:t>Wie geht das?</a:t>
            </a:r>
          </a:p>
        </p:txBody>
      </p:sp>
      <p:sp>
        <p:nvSpPr>
          <p:cNvPr id="262" name="OPTION 1 EnergieBoost Calls…"/>
          <p:cNvSpPr txBox="1"/>
          <p:nvPr/>
        </p:nvSpPr>
        <p:spPr>
          <a:xfrm>
            <a:off x="1689100" y="4490839"/>
            <a:ext cx="10733769"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120000"/>
              </a:lnSpc>
              <a:defRPr sz="7000">
                <a:solidFill>
                  <a:srgbClr val="8A8A8A"/>
                </a:solidFill>
                <a:latin typeface="Myriad Pro"/>
                <a:ea typeface="Myriad Pro"/>
                <a:cs typeface="Myriad Pro"/>
                <a:sym typeface="Myriad Pro"/>
              </a:defRPr>
            </a:pPr>
            <a:r>
              <a:rPr>
                <a:solidFill>
                  <a:srgbClr val="FB2C73"/>
                </a:solidFill>
              </a:rPr>
              <a:t>OPTION 1</a:t>
            </a:r>
            <a:br/>
            <a:r>
              <a:rPr b="1">
                <a:solidFill>
                  <a:srgbClr val="46C9BC"/>
                </a:solidFill>
              </a:rPr>
              <a:t>EnergieBoost Calls</a:t>
            </a:r>
            <a:endParaRPr b="1">
              <a:solidFill>
                <a:srgbClr val="46C9BC"/>
              </a:solidFill>
            </a:endParaRPr>
          </a:p>
          <a:p>
            <a:pPr marL="635000" indent="-635000" algn="l">
              <a:lnSpc>
                <a:spcPct val="120000"/>
              </a:lnSpc>
              <a:buSzPct val="100000"/>
              <a:buChar char="•"/>
              <a:defRPr sz="7000">
                <a:solidFill>
                  <a:srgbClr val="8A8A8A"/>
                </a:solidFill>
                <a:latin typeface="Myriad Pro"/>
                <a:ea typeface="Myriad Pro"/>
                <a:cs typeface="Myriad Pro"/>
                <a:sym typeface="Myriad Pro"/>
              </a:defRPr>
            </a:pPr>
            <a:r>
              <a:t>2 Calls wöchentlich</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So wie in Gemeinsam Grossartig Woche</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Di 9 Uhr / Do 13 Uhr</a:t>
            </a:r>
          </a:p>
        </p:txBody>
      </p:sp>
      <p:sp>
        <p:nvSpPr>
          <p:cNvPr id="263" name="Option 2 EnergieDesign…"/>
          <p:cNvSpPr txBox="1"/>
          <p:nvPr/>
        </p:nvSpPr>
        <p:spPr>
          <a:xfrm>
            <a:off x="13074634" y="4478139"/>
            <a:ext cx="10772618" cy="92078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120000"/>
              </a:lnSpc>
              <a:defRPr sz="7000">
                <a:solidFill>
                  <a:srgbClr val="8A8A8A"/>
                </a:solidFill>
                <a:latin typeface="Myriad Pro"/>
                <a:ea typeface="Myriad Pro"/>
                <a:cs typeface="Myriad Pro"/>
                <a:sym typeface="Myriad Pro"/>
              </a:defRPr>
            </a:pPr>
            <a:r>
              <a:rPr>
                <a:solidFill>
                  <a:srgbClr val="FB2C73"/>
                </a:solidFill>
              </a:rPr>
              <a:t>Option 2</a:t>
            </a:r>
            <a:br/>
            <a:r>
              <a:rPr b="1">
                <a:solidFill>
                  <a:srgbClr val="46C9BC"/>
                </a:solidFill>
              </a:rPr>
              <a:t>EnergieDesign</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EnergieBoost Calls </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PLUS: EnergieDesign (Produktivität, Entscheidungen treffen, Selbstwert und und und!)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6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263">
                                            <p:bg/>
                                          </p:spTgt>
                                        </p:tgtEl>
                                        <p:attrNameLst>
                                          <p:attrName>style.visibility</p:attrName>
                                        </p:attrNameLst>
                                      </p:cBhvr>
                                      <p:to>
                                        <p:strVal val="visible"/>
                                      </p:to>
                                    </p:set>
                                  </p:childTnLst>
                                </p:cTn>
                              </p:par>
                              <p:par>
                                <p:cTn id="25" presetClass="entr" nodeType="withEffect" presetSubtype="0" presetID="1" grpId="2" fill="hold">
                                  <p:stCondLst>
                                    <p:cond delay="0"/>
                                  </p:stCondLst>
                                  <p:iterate type="el" backwards="0">
                                    <p:tmAbs val="0"/>
                                  </p:iterate>
                                  <p:childTnLst>
                                    <p:set>
                                      <p:cBhvr>
                                        <p:cTn id="26" fill="hold"/>
                                        <p:tgtEl>
                                          <p:spTgt spid="26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2" fill="hold">
                                  <p:stCondLst>
                                    <p:cond delay="0"/>
                                  </p:stCondLst>
                                  <p:iterate type="el" backwards="0">
                                    <p:tmAbs val="0"/>
                                  </p:iterate>
                                  <p:childTnLst>
                                    <p:set>
                                      <p:cBhvr>
                                        <p:cTn id="30" fill="hold"/>
                                        <p:tgtEl>
                                          <p:spTgt spid="26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2" fill="hold">
                                  <p:stCondLst>
                                    <p:cond delay="0"/>
                                  </p:stCondLst>
                                  <p:iterate type="el" backwards="0">
                                    <p:tmAbs val="0"/>
                                  </p:iterate>
                                  <p:childTnLst>
                                    <p:set>
                                      <p:cBhvr>
                                        <p:cTn id="34" fill="hold"/>
                                        <p:tgtEl>
                                          <p:spTgt spid="26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2"/>
      <p:bldP build="p" bldLvl="5" animBg="1" rev="0" advAuto="0" spid="262"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Was ist EnergieDesign?"/>
          <p:cNvSpPr txBox="1"/>
          <p:nvPr>
            <p:ph type="body" idx="22"/>
          </p:nvPr>
        </p:nvSpPr>
        <p:spPr>
          <a:prstGeom prst="rect">
            <a:avLst/>
          </a:prstGeom>
        </p:spPr>
        <p:txBody>
          <a:bodyPr/>
          <a:lstStyle/>
          <a:p>
            <a:pPr/>
            <a:r>
              <a:t>Was ist EnergieDesign?</a:t>
            </a:r>
          </a:p>
        </p:txBody>
      </p:sp>
      <p:sp>
        <p:nvSpPr>
          <p:cNvPr id="266" name="Energiefresser eliminieren…"/>
          <p:cNvSpPr txBox="1"/>
          <p:nvPr>
            <p:ph type="body" idx="23"/>
          </p:nvPr>
        </p:nvSpPr>
        <p:spPr>
          <a:xfrm>
            <a:off x="1689100" y="4458646"/>
            <a:ext cx="11796118" cy="8571905"/>
          </a:xfrm>
          <a:prstGeom prst="rect">
            <a:avLst/>
          </a:prstGeom>
        </p:spPr>
        <p:txBody>
          <a:bodyPr/>
          <a:lstStyle/>
          <a:p>
            <a:pPr lvl="1" marL="914400" indent="-457200" defTabSz="594360">
              <a:buChar char="✓"/>
              <a:defRPr sz="5040"/>
            </a:pPr>
            <a:r>
              <a:t>Energiefresser eliminieren</a:t>
            </a:r>
          </a:p>
          <a:p>
            <a:pPr lvl="1" marL="914400" indent="-457200" defTabSz="594360">
              <a:buChar char="✓"/>
              <a:defRPr sz="5040"/>
            </a:pPr>
            <a:r>
              <a:t>Entscheidungen treffen</a:t>
            </a:r>
          </a:p>
          <a:p>
            <a:pPr lvl="1" marL="914400" indent="-457200" defTabSz="594360">
              <a:buChar char="✓"/>
              <a:defRPr sz="5040"/>
            </a:pPr>
            <a:r>
              <a:t>Wer will ich sein (statt Ziele)</a:t>
            </a:r>
          </a:p>
          <a:p>
            <a:pPr lvl="1" marL="914400" indent="-457200" defTabSz="594360">
              <a:buChar char="✓"/>
              <a:defRPr sz="5040"/>
            </a:pPr>
            <a:r>
              <a:t>Produktivität - sofort mehr Energie</a:t>
            </a:r>
          </a:p>
          <a:p>
            <a:pPr lvl="1" marL="914400" indent="-457200" defTabSz="594360">
              <a:buChar char="✓"/>
              <a:defRPr sz="5040"/>
            </a:pPr>
            <a:r>
              <a:t>Priorisieren</a:t>
            </a:r>
          </a:p>
          <a:p>
            <a:pPr lvl="1" marL="914400" indent="-457200" defTabSz="594360">
              <a:buChar char="✓"/>
              <a:defRPr sz="5040"/>
            </a:pPr>
            <a:r>
              <a:t>Sofort aus Abwärtsspiralen aussteigen</a:t>
            </a:r>
          </a:p>
          <a:p>
            <a:pPr lvl="1" marL="914400" indent="-457200" defTabSz="594360">
              <a:buChar char="✓"/>
              <a:defRPr sz="5040"/>
            </a:pPr>
            <a:r>
              <a:t>Selbstglaube, Vertrauen, Wert &amp; Absicht</a:t>
            </a:r>
          </a:p>
          <a:p>
            <a:pPr lvl="1" marL="914400" indent="-457200" defTabSz="594360">
              <a:buChar char="✓"/>
              <a:defRPr sz="5040"/>
            </a:pPr>
            <a:r>
              <a:t>Leichtigkeit &amp; großartig fühlen auf Knopfdruck</a:t>
            </a:r>
          </a:p>
        </p:txBody>
      </p:sp>
      <p:pic>
        <p:nvPicPr>
          <p:cNvPr id="267" name="EnergieDesigner_Collage.png" descr="EnergieDesigner_Collage.png"/>
          <p:cNvPicPr>
            <a:picLocks noChangeAspect="1"/>
          </p:cNvPicPr>
          <p:nvPr/>
        </p:nvPicPr>
        <p:blipFill>
          <a:blip r:embed="rId2">
            <a:extLst/>
          </a:blip>
          <a:stretch>
            <a:fillRect/>
          </a:stretch>
        </p:blipFill>
        <p:spPr>
          <a:xfrm>
            <a:off x="15732875" y="6643906"/>
            <a:ext cx="6299901" cy="5501164"/>
          </a:xfrm>
          <a:prstGeom prst="rect">
            <a:avLst/>
          </a:prstGeom>
          <a:ln w="12700">
            <a:miter lim="400000"/>
          </a:ln>
        </p:spPr>
      </p:pic>
      <p:pic>
        <p:nvPicPr>
          <p:cNvPr id="268" name="EnergieDesign_logo.png" descr="EnergieDesign_logo.png"/>
          <p:cNvPicPr>
            <a:picLocks noChangeAspect="1"/>
          </p:cNvPicPr>
          <p:nvPr/>
        </p:nvPicPr>
        <p:blipFill>
          <a:blip r:embed="rId3">
            <a:extLst/>
          </a:blip>
          <a:stretch>
            <a:fillRect/>
          </a:stretch>
        </p:blipFill>
        <p:spPr>
          <a:xfrm>
            <a:off x="14938294" y="4458646"/>
            <a:ext cx="7889064" cy="22121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6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6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6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66">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6"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Was ist im EnergieDesign Programm enthalten?"/>
          <p:cNvSpPr txBox="1"/>
          <p:nvPr>
            <p:ph type="title"/>
          </p:nvPr>
        </p:nvSpPr>
        <p:spPr>
          <a:xfrm>
            <a:off x="1689100" y="2270239"/>
            <a:ext cx="21005800" cy="2286001"/>
          </a:xfrm>
          <a:prstGeom prst="rect">
            <a:avLst/>
          </a:prstGeom>
        </p:spPr>
        <p:txBody>
          <a:bodyPr/>
          <a:lstStyle>
            <a:lvl1pPr defTabSz="569594">
              <a:defRPr sz="7728"/>
            </a:lvl1pPr>
          </a:lstStyle>
          <a:p>
            <a:pPr/>
            <a:r>
              <a:t>Was ist im EnergieDesign Programm enthalten?</a:t>
            </a:r>
          </a:p>
        </p:txBody>
      </p:sp>
      <p:sp>
        <p:nvSpPr>
          <p:cNvPr id="271" name="8 x EnergieBoost Calls (bis 30. Juli)…"/>
          <p:cNvSpPr txBox="1"/>
          <p:nvPr>
            <p:ph type="body" idx="1"/>
          </p:nvPr>
        </p:nvSpPr>
        <p:spPr>
          <a:xfrm>
            <a:off x="1689100" y="4471800"/>
            <a:ext cx="21005800" cy="8571906"/>
          </a:xfrm>
          <a:prstGeom prst="rect">
            <a:avLst/>
          </a:prstGeom>
        </p:spPr>
        <p:txBody>
          <a:bodyPr/>
          <a:lstStyle/>
          <a:p>
            <a:pPr marL="854807" indent="-854807">
              <a:buSzPct val="75000"/>
            </a:pPr>
            <a:r>
              <a:t>8 x EnergieBoost Calls (bis 30. Juli) </a:t>
            </a:r>
          </a:p>
          <a:p>
            <a:pPr marL="854807" indent="-854807">
              <a:buSzPct val="75000"/>
            </a:pPr>
            <a:r>
              <a:t>1 x EnergieDesigner Arbeitsbuch</a:t>
            </a:r>
          </a:p>
          <a:p>
            <a:pPr marL="854807" indent="-854807">
              <a:buSzPct val="75000"/>
            </a:pPr>
            <a:r>
              <a:t>1 x EnergiePlaner Umsetzungs-Tools</a:t>
            </a:r>
          </a:p>
          <a:p>
            <a:pPr marL="854807" indent="-854807">
              <a:buSzPct val="75000"/>
            </a:pPr>
            <a:r>
              <a:t>1 x GedankenDesign Arbeitsbuch</a:t>
            </a:r>
          </a:p>
          <a:p>
            <a:pPr marL="854807" indent="-854807">
              <a:buSzPct val="75000"/>
            </a:pPr>
            <a:r>
              <a:t>6 x Trainings-Module (online Mitgliederbereich)</a:t>
            </a:r>
          </a:p>
          <a:p>
            <a:pPr marL="854807" indent="-854807">
              <a:buSzPct val="75000"/>
            </a:pPr>
            <a:r>
              <a:t>Exklusive Facebook-Gruppe (Catherine, Team &amp; Gleichgesinnte)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7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7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7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Was lernst du Woche für Woche?"/>
          <p:cNvSpPr txBox="1"/>
          <p:nvPr>
            <p:ph type="title"/>
          </p:nvPr>
        </p:nvSpPr>
        <p:spPr>
          <a:prstGeom prst="rect">
            <a:avLst/>
          </a:prstGeom>
        </p:spPr>
        <p:txBody>
          <a:bodyPr/>
          <a:lstStyle/>
          <a:p>
            <a:pPr/>
            <a:r>
              <a:t>Was lernst du Woche für Woche?</a:t>
            </a:r>
          </a:p>
        </p:txBody>
      </p:sp>
      <p:pic>
        <p:nvPicPr>
          <p:cNvPr id="274" name="Screenshot 2020-07-03 at 09.17.53.png" descr="Screenshot 2020-07-03 at 09.17.53.png"/>
          <p:cNvPicPr>
            <a:picLocks noChangeAspect="1"/>
          </p:cNvPicPr>
          <p:nvPr/>
        </p:nvPicPr>
        <p:blipFill>
          <a:blip r:embed="rId3">
            <a:extLst/>
          </a:blip>
          <a:stretch>
            <a:fillRect/>
          </a:stretch>
        </p:blipFill>
        <p:spPr>
          <a:xfrm>
            <a:off x="2132332" y="4865046"/>
            <a:ext cx="19619456" cy="7622846"/>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Was lernst du Woche für Woche?"/>
          <p:cNvSpPr txBox="1"/>
          <p:nvPr>
            <p:ph type="title"/>
          </p:nvPr>
        </p:nvSpPr>
        <p:spPr>
          <a:prstGeom prst="rect">
            <a:avLst/>
          </a:prstGeom>
        </p:spPr>
        <p:txBody>
          <a:bodyPr/>
          <a:lstStyle/>
          <a:p>
            <a:pPr/>
            <a:r>
              <a:t>Was lernst du Woche für Woche?</a:t>
            </a:r>
          </a:p>
        </p:txBody>
      </p:sp>
      <p:pic>
        <p:nvPicPr>
          <p:cNvPr id="279" name="Screenshot 2020-07-03 at 09.18.00.png" descr="Screenshot 2020-07-03 at 09.18.00.png"/>
          <p:cNvPicPr>
            <a:picLocks noChangeAspect="1"/>
          </p:cNvPicPr>
          <p:nvPr/>
        </p:nvPicPr>
        <p:blipFill>
          <a:blip r:embed="rId2">
            <a:extLst/>
          </a:blip>
          <a:stretch>
            <a:fillRect/>
          </a:stretch>
        </p:blipFill>
        <p:spPr>
          <a:xfrm>
            <a:off x="1750772" y="4768952"/>
            <a:ext cx="20772789" cy="767457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Kurswert:…"/>
          <p:cNvSpPr txBox="1"/>
          <p:nvPr>
            <p:ph type="title"/>
          </p:nvPr>
        </p:nvSpPr>
        <p:spPr>
          <a:xfrm>
            <a:off x="1983770" y="3687936"/>
            <a:ext cx="8881858" cy="7861579"/>
          </a:xfrm>
          <a:prstGeom prst="rect">
            <a:avLst/>
          </a:prstGeom>
        </p:spPr>
        <p:txBody>
          <a:bodyPr/>
          <a:lstStyle/>
          <a:p>
            <a:pPr/>
            <a:r>
              <a:t>Kurswert:</a:t>
            </a:r>
          </a:p>
          <a:p>
            <a:pPr/>
            <a:r>
              <a:t>€ 3.000</a:t>
            </a:r>
          </a:p>
        </p:txBody>
      </p:sp>
      <p:pic>
        <p:nvPicPr>
          <p:cNvPr id="282" name="Screenshot 2020-07-03 at 00.48.41.png" descr="Screenshot 2020-07-03 at 00.48.41.png"/>
          <p:cNvPicPr>
            <a:picLocks noChangeAspect="1"/>
          </p:cNvPicPr>
          <p:nvPr/>
        </p:nvPicPr>
        <p:blipFill>
          <a:blip r:embed="rId2">
            <a:extLst/>
          </a:blip>
          <a:stretch>
            <a:fillRect/>
          </a:stretch>
        </p:blipFill>
        <p:spPr>
          <a:xfrm>
            <a:off x="11917863" y="1872782"/>
            <a:ext cx="11063084" cy="11491887"/>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BONUS #1: Intuitives Zeitmanagement"/>
          <p:cNvSpPr txBox="1"/>
          <p:nvPr>
            <p:ph type="title"/>
          </p:nvPr>
        </p:nvSpPr>
        <p:spPr>
          <a:prstGeom prst="rect">
            <a:avLst/>
          </a:prstGeom>
        </p:spPr>
        <p:txBody>
          <a:bodyPr/>
          <a:lstStyle>
            <a:lvl1pPr defTabSz="701675">
              <a:defRPr sz="9520"/>
            </a:lvl1pPr>
          </a:lstStyle>
          <a:p>
            <a:pPr/>
            <a:r>
              <a:t>BONUS #1: Intuitives Zeitmanagement</a:t>
            </a:r>
          </a:p>
        </p:txBody>
      </p:sp>
      <p:sp>
        <p:nvSpPr>
          <p:cNvPr id="285" name="WERT: € unbezahlbar!"/>
          <p:cNvSpPr txBox="1"/>
          <p:nvPr>
            <p:ph type="body" sz="quarter" idx="1"/>
          </p:nvPr>
        </p:nvSpPr>
        <p:spPr>
          <a:xfrm>
            <a:off x="14460351" y="11555301"/>
            <a:ext cx="8221373" cy="1497483"/>
          </a:xfrm>
          <a:prstGeom prst="rect">
            <a:avLst/>
          </a:prstGeom>
        </p:spPr>
        <p:txBody>
          <a:bodyPr/>
          <a:lstStyle>
            <a:lvl1pPr marL="0" indent="0" defTabSz="775969">
              <a:buSzTx/>
              <a:buNone/>
              <a:defRPr b="1" sz="6580">
                <a:solidFill>
                  <a:srgbClr val="FB2C73"/>
                </a:solidFill>
              </a:defRPr>
            </a:lvl1pPr>
          </a:lstStyle>
          <a:p>
            <a:pPr/>
            <a:r>
              <a:t>WERT: € unbezahlbar!</a:t>
            </a:r>
          </a:p>
        </p:txBody>
      </p:sp>
      <p:sp>
        <p:nvSpPr>
          <p:cNvPr id="286" name="Ebook…"/>
          <p:cNvSpPr txBox="1"/>
          <p:nvPr/>
        </p:nvSpPr>
        <p:spPr>
          <a:xfrm>
            <a:off x="1757998" y="4688426"/>
            <a:ext cx="10506972"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35000" indent="-635000" algn="l">
              <a:lnSpc>
                <a:spcPct val="120000"/>
              </a:lnSpc>
              <a:buSzPct val="100000"/>
              <a:buChar char="•"/>
              <a:defRPr sz="7000">
                <a:solidFill>
                  <a:srgbClr val="8A8A8A"/>
                </a:solidFill>
                <a:latin typeface="Myriad Pro"/>
                <a:ea typeface="Myriad Pro"/>
                <a:cs typeface="Myriad Pro"/>
                <a:sym typeface="Myriad Pro"/>
              </a:defRPr>
            </a:pPr>
            <a:r>
              <a:t>Ebook</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Manage deine Energie, nicht deine Zeit!</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Das Ende von “müssen”</a:t>
            </a:r>
          </a:p>
        </p:txBody>
      </p:sp>
      <p:pic>
        <p:nvPicPr>
          <p:cNvPr id="287" name="Screenshot 2020-07-03 at 07.19.25.png" descr="Screenshot 2020-07-03 at 07.19.25.png"/>
          <p:cNvPicPr>
            <a:picLocks noChangeAspect="1"/>
          </p:cNvPicPr>
          <p:nvPr/>
        </p:nvPicPr>
        <p:blipFill>
          <a:blip r:embed="rId2">
            <a:extLst/>
          </a:blip>
          <a:stretch>
            <a:fillRect/>
          </a:stretch>
        </p:blipFill>
        <p:spPr>
          <a:xfrm>
            <a:off x="16294368" y="4458646"/>
            <a:ext cx="4553340" cy="64631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P build="whole" bldLvl="1" animBg="1" rev="0" advAuto="0" spid="285"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Wenn dein Ergebnis &amp; Erfolg garantiert wären… würdest du dich dann lieber abstrampeln oder den Weg genießen?"/>
          <p:cNvSpPr txBox="1"/>
          <p:nvPr>
            <p:ph type="title"/>
          </p:nvPr>
        </p:nvSpPr>
        <p:spPr>
          <a:prstGeom prst="rect">
            <a:avLst/>
          </a:prstGeom>
        </p:spPr>
        <p:txBody>
          <a:bodyPr/>
          <a:lstStyle>
            <a:lvl1pPr defTabSz="685165">
              <a:defRPr sz="9296"/>
            </a:lvl1pPr>
          </a:lstStyle>
          <a:p>
            <a:pPr/>
            <a:r>
              <a:t>Wenn dein Ergebnis &amp; Erfolg garantiert wären… würdest du dich dann lieber abstrampeln oder den Weg genießen?</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BONUS #2: 7 Grundprinzipien der Produktivität"/>
          <p:cNvSpPr txBox="1"/>
          <p:nvPr>
            <p:ph type="title"/>
          </p:nvPr>
        </p:nvSpPr>
        <p:spPr>
          <a:prstGeom prst="rect">
            <a:avLst/>
          </a:prstGeom>
        </p:spPr>
        <p:txBody>
          <a:bodyPr/>
          <a:lstStyle>
            <a:lvl1pPr defTabSz="569594">
              <a:defRPr sz="7728"/>
            </a:lvl1pPr>
          </a:lstStyle>
          <a:p>
            <a:pPr/>
            <a:r>
              <a:t>BONUS #2: 7 Grundprinzipien der Produktivität</a:t>
            </a:r>
          </a:p>
        </p:txBody>
      </p:sp>
      <p:sp>
        <p:nvSpPr>
          <p:cNvPr id="290" name="Meine 7 Prinzipien, die mein Leben und Arbeiten komplett verändert haben!…"/>
          <p:cNvSpPr txBox="1"/>
          <p:nvPr/>
        </p:nvSpPr>
        <p:spPr>
          <a:xfrm>
            <a:off x="1757998" y="4688426"/>
            <a:ext cx="10506972"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35000" indent="-635000" algn="l">
              <a:lnSpc>
                <a:spcPct val="120000"/>
              </a:lnSpc>
              <a:buSzPct val="100000"/>
              <a:buChar char="•"/>
              <a:defRPr sz="7000">
                <a:solidFill>
                  <a:srgbClr val="8A8A8A"/>
                </a:solidFill>
                <a:latin typeface="Myriad Pro"/>
                <a:ea typeface="Myriad Pro"/>
                <a:cs typeface="Myriad Pro"/>
                <a:sym typeface="Myriad Pro"/>
              </a:defRPr>
            </a:pPr>
            <a:r>
              <a:t>Meine 7 Prinzipien, die mein Leben und Arbeiten komplett verändert haben!</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Sofort mehr Energie &amp; Zeit für wichtige Dinge!</a:t>
            </a:r>
          </a:p>
        </p:txBody>
      </p:sp>
      <p:pic>
        <p:nvPicPr>
          <p:cNvPr id="291" name="Freebie_7ProduktivitaetsPrinzipien.png" descr="Freebie_7ProduktivitaetsPrinzipien.png"/>
          <p:cNvPicPr>
            <a:picLocks noChangeAspect="1"/>
          </p:cNvPicPr>
          <p:nvPr/>
        </p:nvPicPr>
        <p:blipFill>
          <a:blip r:embed="rId2">
            <a:extLst/>
          </a:blip>
          <a:stretch>
            <a:fillRect/>
          </a:stretch>
        </p:blipFill>
        <p:spPr>
          <a:xfrm>
            <a:off x="15654892" y="3955153"/>
            <a:ext cx="5832289" cy="7786894"/>
          </a:xfrm>
          <a:prstGeom prst="rect">
            <a:avLst/>
          </a:prstGeom>
          <a:ln w="12700">
            <a:miter lim="400000"/>
          </a:ln>
        </p:spPr>
      </p:pic>
      <p:sp>
        <p:nvSpPr>
          <p:cNvPr id="292" name="WERT: € unbezahlbar!"/>
          <p:cNvSpPr txBox="1"/>
          <p:nvPr>
            <p:ph type="body" sz="quarter" idx="1"/>
          </p:nvPr>
        </p:nvSpPr>
        <p:spPr>
          <a:xfrm>
            <a:off x="14460351" y="11555301"/>
            <a:ext cx="8221373" cy="1497483"/>
          </a:xfrm>
          <a:prstGeom prst="rect">
            <a:avLst/>
          </a:prstGeom>
        </p:spPr>
        <p:txBody>
          <a:bodyPr/>
          <a:lstStyle>
            <a:lvl1pPr marL="0" indent="0" defTabSz="775969">
              <a:buSzTx/>
              <a:buNone/>
              <a:defRPr b="1" sz="6580">
                <a:solidFill>
                  <a:srgbClr val="FB2C73"/>
                </a:solidFill>
              </a:defRPr>
            </a:lvl1pPr>
          </a:lstStyle>
          <a:p>
            <a:pPr/>
            <a:r>
              <a:t>WERT: € unbezahlbar!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2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2"/>
      <p:bldP build="p" bldLvl="5" animBg="1" rev="0" advAuto="0" spid="290"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BONUS #3: Deinen Wunschzustand anziehen"/>
          <p:cNvSpPr txBox="1"/>
          <p:nvPr>
            <p:ph type="title"/>
          </p:nvPr>
        </p:nvSpPr>
        <p:spPr>
          <a:prstGeom prst="rect">
            <a:avLst/>
          </a:prstGeom>
        </p:spPr>
        <p:txBody>
          <a:bodyPr/>
          <a:lstStyle>
            <a:lvl1pPr defTabSz="610870">
              <a:defRPr sz="8288"/>
            </a:lvl1pPr>
          </a:lstStyle>
          <a:p>
            <a:pPr/>
            <a:r>
              <a:t>BONUS #3: Deinen Wunschzustand anziehen</a:t>
            </a:r>
          </a:p>
        </p:txBody>
      </p:sp>
      <p:sp>
        <p:nvSpPr>
          <p:cNvPr id="295" name="Video-Meditation…"/>
          <p:cNvSpPr txBox="1"/>
          <p:nvPr/>
        </p:nvSpPr>
        <p:spPr>
          <a:xfrm>
            <a:off x="1757998" y="4688426"/>
            <a:ext cx="10506972"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35000" indent="-635000" algn="l">
              <a:lnSpc>
                <a:spcPct val="120000"/>
              </a:lnSpc>
              <a:buSzPct val="100000"/>
              <a:buChar char="•"/>
              <a:defRPr sz="7000">
                <a:solidFill>
                  <a:srgbClr val="8A8A8A"/>
                </a:solidFill>
                <a:latin typeface="Myriad Pro"/>
                <a:ea typeface="Myriad Pro"/>
                <a:cs typeface="Myriad Pro"/>
                <a:sym typeface="Myriad Pro"/>
              </a:defRPr>
            </a:pPr>
            <a:r>
              <a:t>Video-Meditation</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Sofort großartig fühlen</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Dich auf deine Ziele / Ergebnisse ausrichten</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Zuversicht &amp; Dankbarkeit</a:t>
            </a:r>
          </a:p>
        </p:txBody>
      </p:sp>
      <p:sp>
        <p:nvSpPr>
          <p:cNvPr id="296" name="WERT: € unbezahlbar!"/>
          <p:cNvSpPr txBox="1"/>
          <p:nvPr>
            <p:ph type="body" sz="quarter" idx="1"/>
          </p:nvPr>
        </p:nvSpPr>
        <p:spPr>
          <a:xfrm>
            <a:off x="14460351" y="11555301"/>
            <a:ext cx="8221373" cy="1497483"/>
          </a:xfrm>
          <a:prstGeom prst="rect">
            <a:avLst/>
          </a:prstGeom>
        </p:spPr>
        <p:txBody>
          <a:bodyPr/>
          <a:lstStyle>
            <a:lvl1pPr marL="0" indent="0" defTabSz="775969">
              <a:buSzTx/>
              <a:buNone/>
              <a:defRPr b="1" sz="6580">
                <a:solidFill>
                  <a:srgbClr val="FB2C73"/>
                </a:solidFill>
              </a:defRPr>
            </a:lvl1pPr>
          </a:lstStyle>
          <a:p>
            <a:pPr/>
            <a:r>
              <a:t>WERT: € unbezahlbar!</a:t>
            </a:r>
          </a:p>
        </p:txBody>
      </p:sp>
      <p:pic>
        <p:nvPicPr>
          <p:cNvPr id="297" name="Screenshot 2020-07-03 at 09.38.18.png" descr="Screenshot 2020-07-03 at 09.38.18.png"/>
          <p:cNvPicPr>
            <a:picLocks noChangeAspect="1"/>
          </p:cNvPicPr>
          <p:nvPr/>
        </p:nvPicPr>
        <p:blipFill>
          <a:blip r:embed="rId2">
            <a:extLst/>
          </a:blip>
          <a:stretch>
            <a:fillRect/>
          </a:stretch>
        </p:blipFill>
        <p:spPr>
          <a:xfrm>
            <a:off x="14376398" y="5716670"/>
            <a:ext cx="8389280" cy="47066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9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9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5" grpId="1"/>
      <p:bldP build="whole" bldLvl="1" animBg="1" rev="0" advAuto="0" spid="296" grpId="2"/>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BONUS #4: Was will ich wirklich?"/>
          <p:cNvSpPr txBox="1"/>
          <p:nvPr>
            <p:ph type="title"/>
          </p:nvPr>
        </p:nvSpPr>
        <p:spPr>
          <a:xfrm>
            <a:off x="1689100" y="2209800"/>
            <a:ext cx="21005800" cy="2286000"/>
          </a:xfrm>
          <a:prstGeom prst="rect">
            <a:avLst/>
          </a:prstGeom>
        </p:spPr>
        <p:txBody>
          <a:bodyPr/>
          <a:lstStyle/>
          <a:p>
            <a:pPr/>
            <a:r>
              <a:t>BONUS #4: Was will ich wirklich?</a:t>
            </a:r>
          </a:p>
        </p:txBody>
      </p:sp>
      <p:sp>
        <p:nvSpPr>
          <p:cNvPr id="300" name="Video-Meditation…"/>
          <p:cNvSpPr txBox="1"/>
          <p:nvPr/>
        </p:nvSpPr>
        <p:spPr>
          <a:xfrm>
            <a:off x="1757998" y="4993226"/>
            <a:ext cx="10506972"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35000" indent="-635000" algn="l">
              <a:lnSpc>
                <a:spcPct val="120000"/>
              </a:lnSpc>
              <a:buSzPct val="100000"/>
              <a:buChar char="•"/>
              <a:defRPr sz="7000">
                <a:solidFill>
                  <a:srgbClr val="8A8A8A"/>
                </a:solidFill>
                <a:latin typeface="Myriad Pro"/>
                <a:ea typeface="Myriad Pro"/>
                <a:cs typeface="Myriad Pro"/>
                <a:sym typeface="Myriad Pro"/>
              </a:defRPr>
            </a:pPr>
            <a:r>
              <a:t>Video-Meditation</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Wie du herausfindest, was du wirklich willst und dich zwischen Optionen entscheidest.</a:t>
            </a:r>
          </a:p>
        </p:txBody>
      </p:sp>
      <p:sp>
        <p:nvSpPr>
          <p:cNvPr id="301" name="WERT: € unbezahlbar!"/>
          <p:cNvSpPr txBox="1"/>
          <p:nvPr>
            <p:ph type="body" sz="quarter" idx="1"/>
          </p:nvPr>
        </p:nvSpPr>
        <p:spPr>
          <a:xfrm>
            <a:off x="14460351" y="11555301"/>
            <a:ext cx="8221373" cy="1497483"/>
          </a:xfrm>
          <a:prstGeom prst="rect">
            <a:avLst/>
          </a:prstGeom>
        </p:spPr>
        <p:txBody>
          <a:bodyPr/>
          <a:lstStyle>
            <a:lvl1pPr marL="0" indent="0" defTabSz="775969">
              <a:buSzTx/>
              <a:buNone/>
              <a:defRPr b="1" sz="6580">
                <a:solidFill>
                  <a:srgbClr val="FB2C73"/>
                </a:solidFill>
              </a:defRPr>
            </a:lvl1pPr>
          </a:lstStyle>
          <a:p>
            <a:pPr/>
            <a:r>
              <a:t>WERT: € unbezahlbar!</a:t>
            </a:r>
          </a:p>
        </p:txBody>
      </p:sp>
      <p:pic>
        <p:nvPicPr>
          <p:cNvPr id="302" name="Screenshot 2020-07-03 at 09.39.29.png" descr="Screenshot 2020-07-03 at 09.39.29.png"/>
          <p:cNvPicPr>
            <a:picLocks noChangeAspect="1"/>
          </p:cNvPicPr>
          <p:nvPr/>
        </p:nvPicPr>
        <p:blipFill>
          <a:blip r:embed="rId2">
            <a:extLst/>
          </a:blip>
          <a:stretch>
            <a:fillRect/>
          </a:stretch>
        </p:blipFill>
        <p:spPr>
          <a:xfrm>
            <a:off x="14190994" y="5885817"/>
            <a:ext cx="8760086" cy="493076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3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P build="whole" bldLvl="1" animBg="1" rev="0" advAuto="0" spid="301"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PLUS 48h Bonus! Money Mindset"/>
          <p:cNvSpPr txBox="1"/>
          <p:nvPr>
            <p:ph type="title"/>
          </p:nvPr>
        </p:nvSpPr>
        <p:spPr>
          <a:prstGeom prst="rect">
            <a:avLst/>
          </a:prstGeom>
        </p:spPr>
        <p:txBody>
          <a:bodyPr/>
          <a:lstStyle/>
          <a:p>
            <a:pPr/>
            <a:r>
              <a:rPr>
                <a:solidFill>
                  <a:srgbClr val="FB2C73"/>
                </a:solidFill>
              </a:rPr>
              <a:t>PLUS 48h Bonus!</a:t>
            </a:r>
            <a:r>
              <a:t> Money Mindset</a:t>
            </a:r>
          </a:p>
        </p:txBody>
      </p:sp>
      <p:sp>
        <p:nvSpPr>
          <p:cNvPr id="305" name="WERT: € 1.000"/>
          <p:cNvSpPr txBox="1"/>
          <p:nvPr>
            <p:ph type="body" sz="quarter" idx="1"/>
          </p:nvPr>
        </p:nvSpPr>
        <p:spPr>
          <a:xfrm>
            <a:off x="14716376" y="11493500"/>
            <a:ext cx="7464811" cy="1477913"/>
          </a:xfrm>
          <a:prstGeom prst="rect">
            <a:avLst/>
          </a:prstGeom>
        </p:spPr>
        <p:txBody>
          <a:bodyPr/>
          <a:lstStyle>
            <a:lvl1pPr marL="0" indent="0">
              <a:buSzTx/>
              <a:buNone/>
              <a:defRPr b="1">
                <a:solidFill>
                  <a:srgbClr val="FB2C73"/>
                </a:solidFill>
              </a:defRPr>
            </a:lvl1pPr>
          </a:lstStyle>
          <a:p>
            <a:pPr/>
            <a:r>
              <a:t>WERT: € 1.000</a:t>
            </a:r>
          </a:p>
        </p:txBody>
      </p:sp>
      <p:sp>
        <p:nvSpPr>
          <p:cNvPr id="306" name="Bonus-Modul…"/>
          <p:cNvSpPr txBox="1"/>
          <p:nvPr/>
        </p:nvSpPr>
        <p:spPr>
          <a:xfrm>
            <a:off x="1757998" y="4688426"/>
            <a:ext cx="10506972" cy="8571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635000" indent="-635000" algn="l">
              <a:lnSpc>
                <a:spcPct val="120000"/>
              </a:lnSpc>
              <a:buSzPct val="100000"/>
              <a:buChar char="•"/>
              <a:defRPr sz="7000">
                <a:solidFill>
                  <a:srgbClr val="8A8A8A"/>
                </a:solidFill>
                <a:latin typeface="Myriad Pro"/>
                <a:ea typeface="Myriad Pro"/>
                <a:cs typeface="Myriad Pro"/>
                <a:sym typeface="Myriad Pro"/>
              </a:defRPr>
            </a:pPr>
            <a:r>
              <a:t>Bonus-Modul</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Verändere deine Beziehung zu Geld</a:t>
            </a:r>
          </a:p>
          <a:p>
            <a:pPr marL="635000" indent="-635000" algn="l">
              <a:lnSpc>
                <a:spcPct val="120000"/>
              </a:lnSpc>
              <a:buSzPct val="100000"/>
              <a:buChar char="•"/>
              <a:defRPr sz="7000">
                <a:solidFill>
                  <a:srgbClr val="8A8A8A"/>
                </a:solidFill>
                <a:latin typeface="Myriad Pro"/>
                <a:ea typeface="Myriad Pro"/>
                <a:cs typeface="Myriad Pro"/>
                <a:sym typeface="Myriad Pro"/>
              </a:defRPr>
            </a:pPr>
            <a:r>
              <a:t>Ausrichten auf Fülle!</a:t>
            </a:r>
          </a:p>
        </p:txBody>
      </p:sp>
      <p:pic>
        <p:nvPicPr>
          <p:cNvPr id="307" name="Screenshot 2020-07-03 at 09.53.50.png" descr="Screenshot 2020-07-03 at 09.53.50.png"/>
          <p:cNvPicPr>
            <a:picLocks noChangeAspect="1"/>
          </p:cNvPicPr>
          <p:nvPr/>
        </p:nvPicPr>
        <p:blipFill>
          <a:blip r:embed="rId2">
            <a:extLst/>
          </a:blip>
          <a:stretch>
            <a:fillRect/>
          </a:stretch>
        </p:blipFill>
        <p:spPr>
          <a:xfrm>
            <a:off x="13188233" y="5494078"/>
            <a:ext cx="9278030" cy="52332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3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P build="whole" bldLvl="1" animBg="1" rev="0" advAuto="0" spid="305" grpId="2"/>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tell dir mal vor…"/>
          <p:cNvSpPr txBox="1"/>
          <p:nvPr>
            <p:ph type="title"/>
          </p:nvPr>
        </p:nvSpPr>
        <p:spPr>
          <a:prstGeom prst="rect">
            <a:avLst/>
          </a:prstGeom>
        </p:spPr>
        <p:txBody>
          <a:bodyPr/>
          <a:lstStyle/>
          <a:p>
            <a:pPr/>
            <a:r>
              <a:t>Stell dir mal vor…</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Was kostet EnergieDesign?"/>
          <p:cNvSpPr txBox="1"/>
          <p:nvPr>
            <p:ph type="title"/>
          </p:nvPr>
        </p:nvSpPr>
        <p:spPr>
          <a:prstGeom prst="rect">
            <a:avLst/>
          </a:prstGeom>
        </p:spPr>
        <p:txBody>
          <a:bodyPr/>
          <a:lstStyle/>
          <a:p>
            <a:pPr/>
            <a:r>
              <a:t>Was kostet EnergieDesign?</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4 Kurse in einem (einfachen) Programm"/>
          <p:cNvSpPr txBox="1"/>
          <p:nvPr>
            <p:ph type="title"/>
          </p:nvPr>
        </p:nvSpPr>
        <p:spPr>
          <a:prstGeom prst="rect">
            <a:avLst/>
          </a:prstGeom>
        </p:spPr>
        <p:txBody>
          <a:bodyPr/>
          <a:lstStyle>
            <a:lvl1pPr defTabSz="693419">
              <a:defRPr sz="9407"/>
            </a:lvl1pPr>
          </a:lstStyle>
          <a:p>
            <a:pPr/>
            <a:r>
              <a:t>4 Kurse in einem (einfachen) Programm</a:t>
            </a:r>
          </a:p>
        </p:txBody>
      </p:sp>
      <p:sp>
        <p:nvSpPr>
          <p:cNvPr id="316" name="Produktivität € 2.000…"/>
          <p:cNvSpPr txBox="1"/>
          <p:nvPr>
            <p:ph type="body" idx="1"/>
          </p:nvPr>
        </p:nvSpPr>
        <p:spPr>
          <a:prstGeom prst="rect">
            <a:avLst/>
          </a:prstGeom>
        </p:spPr>
        <p:txBody>
          <a:bodyPr/>
          <a:lstStyle/>
          <a:p>
            <a:pPr/>
            <a:r>
              <a:t>Produktivität </a:t>
            </a:r>
            <a:r>
              <a:rPr>
                <a:solidFill>
                  <a:srgbClr val="FB2C73"/>
                </a:solidFill>
              </a:rPr>
              <a:t>€ 2.000</a:t>
            </a:r>
          </a:p>
          <a:p>
            <a:pPr/>
            <a:r>
              <a:t>Mindset-Coaching </a:t>
            </a:r>
            <a:r>
              <a:rPr>
                <a:solidFill>
                  <a:srgbClr val="FB2C73"/>
                </a:solidFill>
              </a:rPr>
              <a:t>€ 10-35.000</a:t>
            </a:r>
          </a:p>
          <a:p>
            <a:pPr/>
          </a:p>
          <a:p>
            <a:pPr/>
            <a:r>
              <a:t>Business-Coaching </a:t>
            </a:r>
            <a:r>
              <a:rPr>
                <a:solidFill>
                  <a:srgbClr val="FB2C73"/>
                </a:solidFill>
              </a:rPr>
              <a:t>€ 13.500</a:t>
            </a:r>
          </a:p>
          <a:p>
            <a:pPr/>
            <a:r>
              <a:t>1:1 Coaching </a:t>
            </a:r>
            <a:r>
              <a:rPr>
                <a:solidFill>
                  <a:srgbClr val="FB2C73"/>
                </a:solidFill>
              </a:rPr>
              <a:t>€ 5.000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1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Was kostet EnergieDesign?"/>
          <p:cNvSpPr txBox="1"/>
          <p:nvPr>
            <p:ph type="title"/>
          </p:nvPr>
        </p:nvSpPr>
        <p:spPr>
          <a:prstGeom prst="rect">
            <a:avLst/>
          </a:prstGeom>
        </p:spPr>
        <p:txBody>
          <a:bodyPr/>
          <a:lstStyle/>
          <a:p>
            <a:pPr/>
            <a:r>
              <a:t>Was kostet EnergieDesign?</a:t>
            </a:r>
          </a:p>
        </p:txBody>
      </p:sp>
      <p:sp>
        <p:nvSpPr>
          <p:cNvPr id="321" name="Arbeitsbücher &amp; Online Kurs…"/>
          <p:cNvSpPr txBox="1"/>
          <p:nvPr>
            <p:ph type="body" sz="quarter" idx="1"/>
          </p:nvPr>
        </p:nvSpPr>
        <p:spPr>
          <a:xfrm>
            <a:off x="3201036" y="7663360"/>
            <a:ext cx="10089372" cy="3938333"/>
          </a:xfrm>
          <a:prstGeom prst="rect">
            <a:avLst/>
          </a:prstGeom>
        </p:spPr>
        <p:txBody>
          <a:bodyPr/>
          <a:lstStyle/>
          <a:p>
            <a:pPr marL="0" indent="0">
              <a:buSzTx/>
              <a:buNone/>
              <a:defRPr b="1" sz="6000">
                <a:solidFill>
                  <a:srgbClr val="46C9BC"/>
                </a:solidFill>
              </a:defRPr>
            </a:pPr>
            <a:r>
              <a:t>Arbeitsbücher &amp; Online Kurs</a:t>
            </a:r>
          </a:p>
          <a:p>
            <a:pPr marL="0" indent="0">
              <a:buSzTx/>
              <a:buNone/>
              <a:defRPr sz="6000"/>
            </a:pPr>
            <a:r>
              <a:t>NUR </a:t>
            </a:r>
            <a:r>
              <a:rPr>
                <a:solidFill>
                  <a:srgbClr val="FB2C73"/>
                </a:solidFill>
              </a:rPr>
              <a:t>€ 495</a:t>
            </a:r>
          </a:p>
        </p:txBody>
      </p:sp>
      <p:sp>
        <p:nvSpPr>
          <p:cNvPr id="322" name="https://mylifedesign.biz/energie-designer-launch-1/"/>
          <p:cNvSpPr txBox="1"/>
          <p:nvPr/>
        </p:nvSpPr>
        <p:spPr>
          <a:xfrm>
            <a:off x="3401742" y="11493500"/>
            <a:ext cx="18577554" cy="1393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734694">
              <a:lnSpc>
                <a:spcPct val="120000"/>
              </a:lnSpc>
              <a:defRPr b="1" sz="6230" u="sng">
                <a:solidFill>
                  <a:srgbClr val="46C9BC"/>
                </a:solidFill>
                <a:latin typeface="Myriad Pro"/>
                <a:ea typeface="Myriad Pro"/>
                <a:cs typeface="Myriad Pro"/>
                <a:sym typeface="Myriad Pro"/>
                <a:hlinkClick r:id="rId3" invalidUrl="" action="" tgtFrame="" tooltip="" history="1" highlightClick="0" endSnd="0"/>
              </a:defRPr>
            </a:lvl1pPr>
          </a:lstStyle>
          <a:p>
            <a:pPr>
              <a:defRPr u="none"/>
            </a:pPr>
            <a:r>
              <a:rPr u="sng">
                <a:hlinkClick r:id="rId3" invalidUrl="" action="" tgtFrame="" tooltip="" history="1" highlightClick="0" endSnd="0"/>
              </a:rPr>
              <a:t>https://mylifedesign.biz/energie-designer-launch-1/</a:t>
            </a:r>
          </a:p>
        </p:txBody>
      </p:sp>
      <p:sp>
        <p:nvSpPr>
          <p:cNvPr id="323" name="EnergieBoost…"/>
          <p:cNvSpPr txBox="1"/>
          <p:nvPr/>
        </p:nvSpPr>
        <p:spPr>
          <a:xfrm>
            <a:off x="14315281" y="7663360"/>
            <a:ext cx="7719933" cy="3938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120000"/>
              </a:lnSpc>
              <a:defRPr b="1" sz="6000">
                <a:solidFill>
                  <a:srgbClr val="46C9BC"/>
                </a:solidFill>
                <a:latin typeface="Myriad Pro"/>
                <a:ea typeface="Myriad Pro"/>
                <a:cs typeface="Myriad Pro"/>
                <a:sym typeface="Myriad Pro"/>
              </a:defRPr>
            </a:pPr>
            <a:r>
              <a:t>EnergieBoost</a:t>
            </a:r>
          </a:p>
          <a:p>
            <a:pPr algn="l">
              <a:lnSpc>
                <a:spcPct val="120000"/>
              </a:lnSpc>
              <a:defRPr sz="6000">
                <a:solidFill>
                  <a:srgbClr val="8A8A8A"/>
                </a:solidFill>
                <a:latin typeface="Myriad Pro"/>
                <a:ea typeface="Myriad Pro"/>
                <a:cs typeface="Myriad Pro"/>
                <a:sym typeface="Myriad Pro"/>
              </a:defRPr>
            </a:pPr>
            <a:r>
              <a:t>NUR </a:t>
            </a:r>
            <a:r>
              <a:rPr>
                <a:solidFill>
                  <a:srgbClr val="FB2C73"/>
                </a:solidFill>
              </a:rPr>
              <a:t>€ 199</a:t>
            </a:r>
          </a:p>
        </p:txBody>
      </p:sp>
      <p:pic>
        <p:nvPicPr>
          <p:cNvPr id="324" name="EnergieDesigner_Collage.png" descr="EnergieDesigner_Collage.png"/>
          <p:cNvPicPr>
            <a:picLocks noChangeAspect="1"/>
          </p:cNvPicPr>
          <p:nvPr/>
        </p:nvPicPr>
        <p:blipFill>
          <a:blip r:embed="rId4">
            <a:extLst/>
          </a:blip>
          <a:stretch>
            <a:fillRect/>
          </a:stretch>
        </p:blipFill>
        <p:spPr>
          <a:xfrm>
            <a:off x="3850483" y="3626279"/>
            <a:ext cx="4510156" cy="3938333"/>
          </a:xfrm>
          <a:prstGeom prst="rect">
            <a:avLst/>
          </a:prstGeom>
          <a:ln w="12700">
            <a:miter lim="400000"/>
          </a:ln>
        </p:spPr>
      </p:pic>
      <p:pic>
        <p:nvPicPr>
          <p:cNvPr id="325" name="Coaching_Skype.png" descr="Coaching_Skype.png"/>
          <p:cNvPicPr>
            <a:picLocks noChangeAspect="1"/>
          </p:cNvPicPr>
          <p:nvPr/>
        </p:nvPicPr>
        <p:blipFill>
          <a:blip r:embed="rId5">
            <a:extLst/>
          </a:blip>
          <a:stretch>
            <a:fillRect/>
          </a:stretch>
        </p:blipFill>
        <p:spPr>
          <a:xfrm>
            <a:off x="13840238" y="4136957"/>
            <a:ext cx="4576494" cy="3511182"/>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PEZIAL-ANGEBOT KUNDEN: Superkunde…"/>
          <p:cNvSpPr txBox="1"/>
          <p:nvPr>
            <p:ph type="title"/>
          </p:nvPr>
        </p:nvSpPr>
        <p:spPr>
          <a:prstGeom prst="rect">
            <a:avLst/>
          </a:prstGeom>
        </p:spPr>
        <p:txBody>
          <a:bodyPr/>
          <a:lstStyle/>
          <a:p>
            <a:pPr defTabSz="775969">
              <a:defRPr sz="10528"/>
            </a:pPr>
            <a:r>
              <a:t>SPEZIAL-ANGEBOT</a:t>
            </a:r>
            <a:br/>
            <a:r>
              <a:t>KUNDEN: Superkunde</a:t>
            </a:r>
          </a:p>
          <a:p>
            <a:pPr defTabSz="775969">
              <a:defRPr sz="10528">
                <a:solidFill>
                  <a:srgbClr val="FB2C73"/>
                </a:solidFill>
              </a:defRPr>
            </a:pPr>
            <a:r>
              <a:t>€ 295</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Anstrengend und mühsam wird es dann, wenn ich eigentlich nicht daran glaube, dass es Erfolg haben wird."/>
          <p:cNvSpPr txBox="1"/>
          <p:nvPr>
            <p:ph type="title"/>
          </p:nvPr>
        </p:nvSpPr>
        <p:spPr>
          <a:prstGeom prst="rect">
            <a:avLst/>
          </a:prstGeom>
        </p:spPr>
        <p:txBody>
          <a:bodyPr/>
          <a:lstStyle>
            <a:lvl1pPr defTabSz="718184">
              <a:defRPr sz="9744"/>
            </a:lvl1pPr>
          </a:lstStyle>
          <a:p>
            <a:pPr/>
            <a:r>
              <a:t>Anstrengend und mühsam wird es dann, wenn ich eigentlich nicht daran glaube, dass es Erfolg haben wird.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Denn es liegt nicht an…"/>
          <p:cNvSpPr txBox="1"/>
          <p:nvPr>
            <p:ph type="title"/>
          </p:nvPr>
        </p:nvSpPr>
        <p:spPr>
          <a:prstGeom prst="rect">
            <a:avLst/>
          </a:prstGeom>
        </p:spPr>
        <p:txBody>
          <a:bodyPr/>
          <a:lstStyle/>
          <a:p>
            <a:pPr/>
            <a:r>
              <a:t>Denn es liegt nicht an…</a:t>
            </a:r>
          </a:p>
        </p:txBody>
      </p:sp>
      <p:sp>
        <p:nvSpPr>
          <p:cNvPr id="157" name="Der Strategie: 2 Menschen machen das gleiche Coaching-Programm mit komplett unterschiedlichen Ergebnissen.…"/>
          <p:cNvSpPr txBox="1"/>
          <p:nvPr>
            <p:ph type="body" idx="1"/>
          </p:nvPr>
        </p:nvSpPr>
        <p:spPr>
          <a:prstGeom prst="rect">
            <a:avLst/>
          </a:prstGeom>
        </p:spPr>
        <p:txBody>
          <a:bodyPr/>
          <a:lstStyle/>
          <a:p>
            <a:pPr marL="514350" indent="-514350" defTabSz="668655">
              <a:defRPr sz="5670"/>
            </a:pPr>
            <a:r>
              <a:t>Der Strategie: 2 Menschen machen das gleiche Coaching-Programm mit komplett unterschiedlichen Ergebnissen.</a:t>
            </a:r>
          </a:p>
          <a:p>
            <a:pPr marL="514350" indent="-514350" defTabSz="668655">
              <a:defRPr sz="5670"/>
            </a:pPr>
            <a:r>
              <a:t>Dem Markt: “es gibt schon so viele da draußen”</a:t>
            </a:r>
          </a:p>
          <a:p>
            <a:pPr marL="514350" indent="-514350" defTabSz="668655">
              <a:defRPr sz="5670"/>
            </a:pPr>
            <a:r>
              <a:t>An deinen Umständen: Alkoholikerin, Mutter von 3 Kindern, komplett bankrott, negatives Umfeld und und und.</a:t>
            </a:r>
          </a:p>
          <a:p>
            <a:pPr marL="514350" indent="-514350" defTabSz="668655">
              <a:defRPr sz="5670"/>
            </a:pPr>
            <a:r>
              <a:t>Nicht genügend Kunden / Interessenten: heutzutage die Welt nur einen Klick entfernt.</a:t>
            </a:r>
          </a:p>
          <a:p>
            <a:pPr marL="0" indent="0" defTabSz="668655">
              <a:buSzTx/>
              <a:buNone/>
              <a:defRPr sz="5670">
                <a:solidFill>
                  <a:srgbClr val="FB2C73"/>
                </a:solidFill>
              </a:defRPr>
            </a:pPr>
            <a:r>
              <a:t>Was ist der gemeinsame Faktor, was bleibt immer gleich: der Mensch!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DU!"/>
          <p:cNvSpPr txBox="1"/>
          <p:nvPr>
            <p:ph type="title"/>
          </p:nvPr>
        </p:nvSpPr>
        <p:spPr>
          <a:prstGeom prst="rect">
            <a:avLst/>
          </a:prstGeom>
        </p:spPr>
        <p:txBody>
          <a:bodyPr/>
          <a:lstStyle/>
          <a:p>
            <a:pPr/>
            <a:r>
              <a:t>DU!</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Du bist hier genau richtig, wenn…"/>
          <p:cNvSpPr txBox="1"/>
          <p:nvPr>
            <p:ph type="title"/>
          </p:nvPr>
        </p:nvSpPr>
        <p:spPr>
          <a:prstGeom prst="rect">
            <a:avLst/>
          </a:prstGeom>
        </p:spPr>
        <p:txBody>
          <a:bodyPr/>
          <a:lstStyle>
            <a:lvl1pPr defTabSz="800735">
              <a:defRPr sz="10864"/>
            </a:lvl1pPr>
          </a:lstStyle>
          <a:p>
            <a:pPr/>
            <a:r>
              <a:t>Du bist hier genau richtig, wenn…</a:t>
            </a:r>
          </a:p>
        </p:txBody>
      </p:sp>
      <p:sp>
        <p:nvSpPr>
          <p:cNvPr id="164" name="Coach, Trainer, Berater, Heilpraktikerin, Unternehmerin mit Ambitionen bist.…"/>
          <p:cNvSpPr txBox="1"/>
          <p:nvPr>
            <p:ph type="body" idx="1"/>
          </p:nvPr>
        </p:nvSpPr>
        <p:spPr>
          <a:xfrm>
            <a:off x="1689100" y="4704245"/>
            <a:ext cx="21005800" cy="8571905"/>
          </a:xfrm>
          <a:prstGeom prst="rect">
            <a:avLst/>
          </a:prstGeom>
        </p:spPr>
        <p:txBody>
          <a:bodyPr/>
          <a:lstStyle/>
          <a:p>
            <a:pPr marL="463550" indent="-463550" defTabSz="602615">
              <a:defRPr sz="5110"/>
            </a:pPr>
            <a:r>
              <a:t>Coach, Trainer, Berater, Heilpraktikerin, Unternehmerin mit Ambitionen bist.</a:t>
            </a:r>
          </a:p>
          <a:p>
            <a:pPr marL="463550" indent="-463550" defTabSz="602615">
              <a:defRPr sz="5110"/>
            </a:pPr>
            <a:r>
              <a:t>Du aufs nächste Level bei deine Business (Durchbruch!) kommen möchtest, ohne dich aufzuopfern oder keine Zeit für andere wichtige Dinge.</a:t>
            </a:r>
          </a:p>
          <a:p>
            <a:pPr marL="463550" indent="-463550" defTabSz="602615">
              <a:defRPr sz="5110"/>
            </a:pPr>
            <a:r>
              <a:t>Du keinen Bock mehr auf “viel Tun” mit mäßigem Erfolg hast, auf “Energieräuber” Kunden oder anstrengende Ups and Downs (im Kreis drehen, Erfolg haben, stolpern, kämpfen, wieder aufstehen usw.).</a:t>
            </a:r>
          </a:p>
          <a:p>
            <a:pPr marL="463550" indent="-463550" defTabSz="602615">
              <a:defRPr sz="5110"/>
            </a:pPr>
            <a:r>
              <a:t>Hochsensibel bist, auf deine Bedürfnisse achten möchtest, und “trotzdem” in deiner besten Energie das Leben deinen Kunden dienen möchtest.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Dieses Training ist nichts für dich, wenn du…"/>
          <p:cNvSpPr txBox="1"/>
          <p:nvPr>
            <p:ph type="title"/>
          </p:nvPr>
        </p:nvSpPr>
        <p:spPr>
          <a:prstGeom prst="rect">
            <a:avLst/>
          </a:prstGeom>
        </p:spPr>
        <p:txBody>
          <a:bodyPr/>
          <a:lstStyle>
            <a:lvl1pPr defTabSz="610870">
              <a:defRPr sz="8288"/>
            </a:lvl1pPr>
          </a:lstStyle>
          <a:p>
            <a:pPr/>
            <a:r>
              <a:t>Dieses Training ist nichts für dich, wenn du…</a:t>
            </a:r>
          </a:p>
        </p:txBody>
      </p:sp>
      <p:sp>
        <p:nvSpPr>
          <p:cNvPr id="167" name="Liebend gerne noch 10 x die Richtung, Strategie &amp; Marketing Methoden ändern möchtest… “ich habe einfach noch nicht das Richtige gefunden”.…"/>
          <p:cNvSpPr txBox="1"/>
          <p:nvPr>
            <p:ph type="body" idx="1"/>
          </p:nvPr>
        </p:nvSpPr>
        <p:spPr>
          <a:prstGeom prst="rect">
            <a:avLst/>
          </a:prstGeom>
        </p:spPr>
        <p:txBody>
          <a:bodyPr/>
          <a:lstStyle/>
          <a:p>
            <a:pPr marL="431800" indent="-431800" defTabSz="561340">
              <a:defRPr sz="4760"/>
            </a:pPr>
            <a:r>
              <a:t>Liebend gerne noch 10 x die Richtung, Strategie &amp; Marketing Methoden ändern möchtest… “ich habe einfach noch nicht das Richtige gefunden”.</a:t>
            </a:r>
          </a:p>
          <a:p>
            <a:pPr marL="431800" indent="-431800" defTabSz="561340">
              <a:defRPr sz="4760"/>
            </a:pPr>
            <a:r>
              <a:t>Wenn du den anderen / deinen Umständen oder irgendwelchen Methoden die Schuld gibst, “das funktioniert alles nicht”.</a:t>
            </a:r>
          </a:p>
          <a:p>
            <a:pPr marL="431800" indent="-431800" defTabSz="561340">
              <a:defRPr sz="4760"/>
            </a:pPr>
            <a:r>
              <a:t>Schnell reich werden willst, aber am liebsten nichts dafür tun möchtest. </a:t>
            </a:r>
          </a:p>
          <a:p>
            <a:pPr marL="431800" indent="-431800" defTabSz="561340">
              <a:defRPr sz="4760"/>
            </a:pPr>
            <a:r>
              <a:t>Wenn du dich gerne berieseln lässt und im Aktionismus bleiben möchtest, weil du eigentlich nicht bereit für deine Größe oder Sichtbarkeit bist. </a:t>
            </a:r>
          </a:p>
          <a:p>
            <a:pPr marL="431800" indent="-431800" defTabSz="561340">
              <a:defRPr sz="4760"/>
            </a:pPr>
            <a:r>
              <a:t>Wenn du jemand bist, der sich die ganzen EnergieBoost Calls &amp; Workshop ansieht und dann beleidigt ist, wenn ich eine Möglichkeit vorstelle mit mir zu arbeiten. Ich kann natürlich unmöglich Jahre an Erfahrung in ein paar Videos verpacken.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